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47"/>
  </p:notesMasterIdLst>
  <p:sldIdLst>
    <p:sldId id="256" r:id="rId2"/>
    <p:sldId id="257" r:id="rId3"/>
    <p:sldId id="261" r:id="rId4"/>
    <p:sldId id="258" r:id="rId5"/>
    <p:sldId id="262" r:id="rId6"/>
    <p:sldId id="266" r:id="rId7"/>
    <p:sldId id="264" r:id="rId8"/>
    <p:sldId id="263" r:id="rId9"/>
    <p:sldId id="267" r:id="rId10"/>
    <p:sldId id="265" r:id="rId11"/>
    <p:sldId id="274" r:id="rId12"/>
    <p:sldId id="269" r:id="rId13"/>
    <p:sldId id="270" r:id="rId14"/>
    <p:sldId id="271" r:id="rId15"/>
    <p:sldId id="272" r:id="rId16"/>
    <p:sldId id="277" r:id="rId17"/>
    <p:sldId id="278" r:id="rId18"/>
    <p:sldId id="275" r:id="rId19"/>
    <p:sldId id="276" r:id="rId20"/>
    <p:sldId id="281" r:id="rId21"/>
    <p:sldId id="280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9" r:id="rId38"/>
    <p:sldId id="300" r:id="rId39"/>
    <p:sldId id="297" r:id="rId40"/>
    <p:sldId id="301" r:id="rId41"/>
    <p:sldId id="306" r:id="rId42"/>
    <p:sldId id="302" r:id="rId43"/>
    <p:sldId id="304" r:id="rId44"/>
    <p:sldId id="303" r:id="rId45"/>
    <p:sldId id="305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辰 關" userId="a63b8d3a1d928406" providerId="LiveId" clId="{3F6AFCDD-371C-4DF9-94A8-88342EAAA3D5}"/>
    <pc:docChg chg="undo redo custSel addSld delSld modSld sldOrd">
      <pc:chgData name="辰 關" userId="a63b8d3a1d928406" providerId="LiveId" clId="{3F6AFCDD-371C-4DF9-94A8-88342EAAA3D5}" dt="2022-09-07T13:08:21.009" v="2489" actId="1076"/>
      <pc:docMkLst>
        <pc:docMk/>
      </pc:docMkLst>
      <pc:sldChg chg="addSp modSp mod">
        <pc:chgData name="辰 關" userId="a63b8d3a1d928406" providerId="LiveId" clId="{3F6AFCDD-371C-4DF9-94A8-88342EAAA3D5}" dt="2022-09-07T12:54:01.341" v="2388" actId="20577"/>
        <pc:sldMkLst>
          <pc:docMk/>
          <pc:sldMk cId="3738373871" sldId="257"/>
        </pc:sldMkLst>
        <pc:spChg chg="add mod">
          <ac:chgData name="辰 關" userId="a63b8d3a1d928406" providerId="LiveId" clId="{3F6AFCDD-371C-4DF9-94A8-88342EAAA3D5}" dt="2022-09-07T12:54:01.341" v="2388" actId="20577"/>
          <ac:spMkLst>
            <pc:docMk/>
            <pc:sldMk cId="3738373871" sldId="257"/>
            <ac:spMk id="2" creationId="{E072444E-14E6-2262-CC99-93D65F3C1A94}"/>
          </ac:spMkLst>
        </pc:spChg>
        <pc:spChg chg="mod">
          <ac:chgData name="辰 關" userId="a63b8d3a1d928406" providerId="LiveId" clId="{3F6AFCDD-371C-4DF9-94A8-88342EAAA3D5}" dt="2022-09-07T12:53:53.843" v="2375" actId="20577"/>
          <ac:spMkLst>
            <pc:docMk/>
            <pc:sldMk cId="3738373871" sldId="257"/>
            <ac:spMk id="8" creationId="{216C45F3-C58A-D9E9-A85D-07E6648BA784}"/>
          </ac:spMkLst>
        </pc:spChg>
      </pc:sldChg>
      <pc:sldChg chg="modSp mod">
        <pc:chgData name="辰 關" userId="a63b8d3a1d928406" providerId="LiveId" clId="{3F6AFCDD-371C-4DF9-94A8-88342EAAA3D5}" dt="2022-09-05T14:58:29.550" v="233" actId="255"/>
        <pc:sldMkLst>
          <pc:docMk/>
          <pc:sldMk cId="1067900744" sldId="258"/>
        </pc:sldMkLst>
        <pc:spChg chg="mod">
          <ac:chgData name="辰 關" userId="a63b8d3a1d928406" providerId="LiveId" clId="{3F6AFCDD-371C-4DF9-94A8-88342EAAA3D5}" dt="2022-09-05T13:32:03.852" v="96" actId="20577"/>
          <ac:spMkLst>
            <pc:docMk/>
            <pc:sldMk cId="1067900744" sldId="258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5T14:58:29.550" v="233" actId="255"/>
          <ac:spMkLst>
            <pc:docMk/>
            <pc:sldMk cId="1067900744" sldId="258"/>
            <ac:spMk id="11" creationId="{54443CAC-1673-1E7D-4903-B6DE6296A1F0}"/>
          </ac:spMkLst>
        </pc:spChg>
      </pc:sldChg>
      <pc:sldChg chg="del">
        <pc:chgData name="辰 關" userId="a63b8d3a1d928406" providerId="LiveId" clId="{3F6AFCDD-371C-4DF9-94A8-88342EAAA3D5}" dt="2022-09-04T14:19:43.687" v="1" actId="2696"/>
        <pc:sldMkLst>
          <pc:docMk/>
          <pc:sldMk cId="857921756" sldId="259"/>
        </pc:sldMkLst>
      </pc:sldChg>
      <pc:sldChg chg="del">
        <pc:chgData name="辰 關" userId="a63b8d3a1d928406" providerId="LiveId" clId="{3F6AFCDD-371C-4DF9-94A8-88342EAAA3D5}" dt="2022-09-04T14:19:45.566" v="2" actId="2696"/>
        <pc:sldMkLst>
          <pc:docMk/>
          <pc:sldMk cId="4038829849" sldId="260"/>
        </pc:sldMkLst>
      </pc:sldChg>
      <pc:sldChg chg="modSp mod">
        <pc:chgData name="辰 關" userId="a63b8d3a1d928406" providerId="LiveId" clId="{3F6AFCDD-371C-4DF9-94A8-88342EAAA3D5}" dt="2022-09-05T14:58:23.858" v="232" actId="255"/>
        <pc:sldMkLst>
          <pc:docMk/>
          <pc:sldMk cId="836804290" sldId="262"/>
        </pc:sldMkLst>
        <pc:spChg chg="mod">
          <ac:chgData name="辰 關" userId="a63b8d3a1d928406" providerId="LiveId" clId="{3F6AFCDD-371C-4DF9-94A8-88342EAAA3D5}" dt="2022-09-05T13:32:00.844" v="94" actId="20577"/>
          <ac:spMkLst>
            <pc:docMk/>
            <pc:sldMk cId="836804290" sldId="262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5T14:58:23.858" v="232" actId="255"/>
          <ac:spMkLst>
            <pc:docMk/>
            <pc:sldMk cId="836804290" sldId="262"/>
            <ac:spMk id="11" creationId="{54443CAC-1673-1E7D-4903-B6DE6296A1F0}"/>
          </ac:spMkLst>
        </pc:spChg>
      </pc:sldChg>
      <pc:sldChg chg="modSp add mod ord">
        <pc:chgData name="辰 關" userId="a63b8d3a1d928406" providerId="LiveId" clId="{3F6AFCDD-371C-4DF9-94A8-88342EAAA3D5}" dt="2022-09-05T14:58:12.302" v="230" actId="255"/>
        <pc:sldMkLst>
          <pc:docMk/>
          <pc:sldMk cId="1191096733" sldId="263"/>
        </pc:sldMkLst>
        <pc:spChg chg="mod">
          <ac:chgData name="辰 關" userId="a63b8d3a1d928406" providerId="LiveId" clId="{3F6AFCDD-371C-4DF9-94A8-88342EAAA3D5}" dt="2022-09-05T13:45:25.325" v="172" actId="207"/>
          <ac:spMkLst>
            <pc:docMk/>
            <pc:sldMk cId="1191096733" sldId="263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5T14:58:12.302" v="230" actId="255"/>
          <ac:spMkLst>
            <pc:docMk/>
            <pc:sldMk cId="1191096733" sldId="263"/>
            <ac:spMk id="11" creationId="{54443CAC-1673-1E7D-4903-B6DE6296A1F0}"/>
          </ac:spMkLst>
        </pc:spChg>
      </pc:sldChg>
      <pc:sldChg chg="modSp add mod">
        <pc:chgData name="辰 關" userId="a63b8d3a1d928406" providerId="LiveId" clId="{3F6AFCDD-371C-4DF9-94A8-88342EAAA3D5}" dt="2022-09-05T14:58:17.554" v="231" actId="255"/>
        <pc:sldMkLst>
          <pc:docMk/>
          <pc:sldMk cId="1521371622" sldId="264"/>
        </pc:sldMkLst>
        <pc:spChg chg="mod">
          <ac:chgData name="辰 關" userId="a63b8d3a1d928406" providerId="LiveId" clId="{3F6AFCDD-371C-4DF9-94A8-88342EAAA3D5}" dt="2022-09-05T13:40:56.941" v="126" actId="20577"/>
          <ac:spMkLst>
            <pc:docMk/>
            <pc:sldMk cId="1521371622" sldId="264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5T14:58:17.554" v="231" actId="255"/>
          <ac:spMkLst>
            <pc:docMk/>
            <pc:sldMk cId="1521371622" sldId="264"/>
            <ac:spMk id="11" creationId="{54443CAC-1673-1E7D-4903-B6DE6296A1F0}"/>
          </ac:spMkLst>
        </pc:spChg>
      </pc:sldChg>
      <pc:sldChg chg="modSp add mod">
        <pc:chgData name="辰 關" userId="a63b8d3a1d928406" providerId="LiveId" clId="{3F6AFCDD-371C-4DF9-94A8-88342EAAA3D5}" dt="2022-09-05T15:20:30.805" v="424" actId="255"/>
        <pc:sldMkLst>
          <pc:docMk/>
          <pc:sldMk cId="3647663251" sldId="265"/>
        </pc:sldMkLst>
        <pc:spChg chg="mod">
          <ac:chgData name="辰 關" userId="a63b8d3a1d928406" providerId="LiveId" clId="{3F6AFCDD-371C-4DF9-94A8-88342EAAA3D5}" dt="2022-09-05T15:20:30.805" v="424" actId="255"/>
          <ac:spMkLst>
            <pc:docMk/>
            <pc:sldMk cId="3647663251" sldId="265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5T14:58:06.801" v="228" actId="255"/>
          <ac:spMkLst>
            <pc:docMk/>
            <pc:sldMk cId="3647663251" sldId="265"/>
            <ac:spMk id="11" creationId="{54443CAC-1673-1E7D-4903-B6DE6296A1F0}"/>
          </ac:spMkLst>
        </pc:spChg>
      </pc:sldChg>
      <pc:sldChg chg="modSp add mod ord">
        <pc:chgData name="辰 關" userId="a63b8d3a1d928406" providerId="LiveId" clId="{3F6AFCDD-371C-4DF9-94A8-88342EAAA3D5}" dt="2022-09-04T14:20:11.457" v="17" actId="20577"/>
        <pc:sldMkLst>
          <pc:docMk/>
          <pc:sldMk cId="3042993505" sldId="266"/>
        </pc:sldMkLst>
        <pc:spChg chg="mod">
          <ac:chgData name="辰 關" userId="a63b8d3a1d928406" providerId="LiveId" clId="{3F6AFCDD-371C-4DF9-94A8-88342EAAA3D5}" dt="2022-09-04T14:20:11.457" v="17" actId="20577"/>
          <ac:spMkLst>
            <pc:docMk/>
            <pc:sldMk cId="3042993505" sldId="266"/>
            <ac:spMk id="7" creationId="{4B602681-2BE3-DA2E-E123-2AD2B2261E8B}"/>
          </ac:spMkLst>
        </pc:spChg>
      </pc:sldChg>
      <pc:sldChg chg="modSp add mod ord">
        <pc:chgData name="辰 關" userId="a63b8d3a1d928406" providerId="LiveId" clId="{3F6AFCDD-371C-4DF9-94A8-88342EAAA3D5}" dt="2022-09-05T14:14:08.381" v="181" actId="207"/>
        <pc:sldMkLst>
          <pc:docMk/>
          <pc:sldMk cId="2463786161" sldId="267"/>
        </pc:sldMkLst>
        <pc:spChg chg="mod">
          <ac:chgData name="辰 關" userId="a63b8d3a1d928406" providerId="LiveId" clId="{3F6AFCDD-371C-4DF9-94A8-88342EAAA3D5}" dt="2022-09-05T14:14:08.381" v="181" actId="207"/>
          <ac:spMkLst>
            <pc:docMk/>
            <pc:sldMk cId="2463786161" sldId="267"/>
            <ac:spMk id="7" creationId="{4B602681-2BE3-DA2E-E123-2AD2B2261E8B}"/>
          </ac:spMkLst>
        </pc:spChg>
      </pc:sldChg>
      <pc:sldChg chg="addSp delSp modSp add del mod">
        <pc:chgData name="辰 關" userId="a63b8d3a1d928406" providerId="LiveId" clId="{3F6AFCDD-371C-4DF9-94A8-88342EAAA3D5}" dt="2022-09-05T15:48:42.904" v="676" actId="2696"/>
        <pc:sldMkLst>
          <pc:docMk/>
          <pc:sldMk cId="1119325385" sldId="268"/>
        </pc:sldMkLst>
        <pc:spChg chg="add mod">
          <ac:chgData name="辰 關" userId="a63b8d3a1d928406" providerId="LiveId" clId="{3F6AFCDD-371C-4DF9-94A8-88342EAAA3D5}" dt="2022-09-05T15:39:06.082" v="493" actId="207"/>
          <ac:spMkLst>
            <pc:docMk/>
            <pc:sldMk cId="1119325385" sldId="268"/>
            <ac:spMk id="5" creationId="{6C2ADF93-BA37-87C1-5402-E88A4C53EEDD}"/>
          </ac:spMkLst>
        </pc:spChg>
        <pc:spChg chg="del mod">
          <ac:chgData name="辰 關" userId="a63b8d3a1d928406" providerId="LiveId" clId="{3F6AFCDD-371C-4DF9-94A8-88342EAAA3D5}" dt="2022-09-05T14:57:35.344" v="219" actId="22"/>
          <ac:spMkLst>
            <pc:docMk/>
            <pc:sldMk cId="1119325385" sldId="268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5T14:57:56.941" v="226" actId="255"/>
          <ac:spMkLst>
            <pc:docMk/>
            <pc:sldMk cId="1119325385" sldId="268"/>
            <ac:spMk id="11" creationId="{54443CAC-1673-1E7D-4903-B6DE6296A1F0}"/>
          </ac:spMkLst>
        </pc:spChg>
        <pc:picChg chg="add mod ord">
          <ac:chgData name="辰 關" userId="a63b8d3a1d928406" providerId="LiveId" clId="{3F6AFCDD-371C-4DF9-94A8-88342EAAA3D5}" dt="2022-09-05T15:37:47.759" v="453" actId="1076"/>
          <ac:picMkLst>
            <pc:docMk/>
            <pc:sldMk cId="1119325385" sldId="268"/>
            <ac:picMk id="4" creationId="{EEB0CA33-817C-A93F-36EE-AC10E34FF561}"/>
          </ac:picMkLst>
        </pc:picChg>
      </pc:sldChg>
      <pc:sldChg chg="addSp delSp modSp add mod ord">
        <pc:chgData name="辰 關" userId="a63b8d3a1d928406" providerId="LiveId" clId="{3F6AFCDD-371C-4DF9-94A8-88342EAAA3D5}" dt="2022-09-05T15:10:32.363" v="359" actId="113"/>
        <pc:sldMkLst>
          <pc:docMk/>
          <pc:sldMk cId="49443837" sldId="269"/>
        </pc:sldMkLst>
        <pc:spChg chg="add del ord">
          <ac:chgData name="辰 關" userId="a63b8d3a1d928406" providerId="LiveId" clId="{3F6AFCDD-371C-4DF9-94A8-88342EAAA3D5}" dt="2022-09-05T15:02:16.861" v="256" actId="11529"/>
          <ac:spMkLst>
            <pc:docMk/>
            <pc:sldMk cId="49443837" sldId="269"/>
            <ac:spMk id="5" creationId="{57AF8C25-18A0-A6E8-DFE0-D6D2594C346B}"/>
          </ac:spMkLst>
        </pc:spChg>
        <pc:spChg chg="add del mod ord">
          <ac:chgData name="辰 關" userId="a63b8d3a1d928406" providerId="LiveId" clId="{3F6AFCDD-371C-4DF9-94A8-88342EAAA3D5}" dt="2022-09-05T15:06:24.587" v="298" actId="21"/>
          <ac:spMkLst>
            <pc:docMk/>
            <pc:sldMk cId="49443837" sldId="269"/>
            <ac:spMk id="6" creationId="{D2E4DF47-195F-7AA3-6765-087C63B1E5A9}"/>
          </ac:spMkLst>
        </pc:spChg>
        <pc:spChg chg="mod">
          <ac:chgData name="辰 關" userId="a63b8d3a1d928406" providerId="LiveId" clId="{3F6AFCDD-371C-4DF9-94A8-88342EAAA3D5}" dt="2022-09-05T15:09:54.553" v="339" actId="207"/>
          <ac:spMkLst>
            <pc:docMk/>
            <pc:sldMk cId="49443837" sldId="269"/>
            <ac:spMk id="8" creationId="{216C45F3-C58A-D9E9-A85D-07E6648BA784}"/>
          </ac:spMkLst>
        </pc:spChg>
        <pc:spChg chg="add del mod">
          <ac:chgData name="辰 關" userId="a63b8d3a1d928406" providerId="LiveId" clId="{3F6AFCDD-371C-4DF9-94A8-88342EAAA3D5}" dt="2022-09-05T15:09:36.555" v="334" actId="21"/>
          <ac:spMkLst>
            <pc:docMk/>
            <pc:sldMk cId="49443837" sldId="269"/>
            <ac:spMk id="12" creationId="{F1D7FF0F-F0DE-6CDB-E5DD-7AFE49A23424}"/>
          </ac:spMkLst>
        </pc:spChg>
        <pc:spChg chg="add del mod">
          <ac:chgData name="辰 關" userId="a63b8d3a1d928406" providerId="LiveId" clId="{3F6AFCDD-371C-4DF9-94A8-88342EAAA3D5}" dt="2022-09-05T15:09:40.902" v="336" actId="21"/>
          <ac:spMkLst>
            <pc:docMk/>
            <pc:sldMk cId="49443837" sldId="269"/>
            <ac:spMk id="14" creationId="{ABAE5C53-76A1-5E8E-8982-49424F7E293B}"/>
          </ac:spMkLst>
        </pc:spChg>
        <pc:spChg chg="add del mod">
          <ac:chgData name="辰 關" userId="a63b8d3a1d928406" providerId="LiveId" clId="{3F6AFCDD-371C-4DF9-94A8-88342EAAA3D5}" dt="2022-09-05T15:09:39.041" v="335" actId="21"/>
          <ac:spMkLst>
            <pc:docMk/>
            <pc:sldMk cId="49443837" sldId="269"/>
            <ac:spMk id="16" creationId="{12FA7886-CD66-0D10-A56E-456D841978AD}"/>
          </ac:spMkLst>
        </pc:spChg>
        <pc:spChg chg="add mod">
          <ac:chgData name="辰 關" userId="a63b8d3a1d928406" providerId="LiveId" clId="{3F6AFCDD-371C-4DF9-94A8-88342EAAA3D5}" dt="2022-09-05T15:10:32.363" v="359" actId="113"/>
          <ac:spMkLst>
            <pc:docMk/>
            <pc:sldMk cId="49443837" sldId="269"/>
            <ac:spMk id="17" creationId="{A2E8644F-EB9A-5FA6-393F-26B1B1B56934}"/>
          </ac:spMkLst>
        </pc:spChg>
        <pc:picChg chg="add mod">
          <ac:chgData name="辰 關" userId="a63b8d3a1d928406" providerId="LiveId" clId="{3F6AFCDD-371C-4DF9-94A8-88342EAAA3D5}" dt="2022-09-05T15:00:52.889" v="246" actId="1076"/>
          <ac:picMkLst>
            <pc:docMk/>
            <pc:sldMk cId="49443837" sldId="269"/>
            <ac:picMk id="4" creationId="{B317D140-7D5E-631A-1BE7-7510014C21BE}"/>
          </ac:picMkLst>
        </pc:picChg>
        <pc:cxnChg chg="add del mod">
          <ac:chgData name="辰 關" userId="a63b8d3a1d928406" providerId="LiveId" clId="{3F6AFCDD-371C-4DF9-94A8-88342EAAA3D5}" dt="2022-09-05T15:06:07.277" v="296" actId="21"/>
          <ac:cxnSpMkLst>
            <pc:docMk/>
            <pc:sldMk cId="49443837" sldId="269"/>
            <ac:cxnSpMk id="9" creationId="{BC4A8454-348B-8A23-C862-F9FB6EBF7C08}"/>
          </ac:cxnSpMkLst>
        </pc:cxnChg>
      </pc:sldChg>
      <pc:sldChg chg="addSp delSp modSp add mod">
        <pc:chgData name="辰 關" userId="a63b8d3a1d928406" providerId="LiveId" clId="{3F6AFCDD-371C-4DF9-94A8-88342EAAA3D5}" dt="2022-09-05T15:13:50.224" v="382" actId="207"/>
        <pc:sldMkLst>
          <pc:docMk/>
          <pc:sldMk cId="222551762" sldId="270"/>
        </pc:sldMkLst>
        <pc:spChg chg="mod">
          <ac:chgData name="辰 關" userId="a63b8d3a1d928406" providerId="LiveId" clId="{3F6AFCDD-371C-4DF9-94A8-88342EAAA3D5}" dt="2022-09-05T15:13:50.224" v="382" actId="207"/>
          <ac:spMkLst>
            <pc:docMk/>
            <pc:sldMk cId="222551762" sldId="270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5T15:12:55.945" v="375" actId="1076"/>
          <ac:spMkLst>
            <pc:docMk/>
            <pc:sldMk cId="222551762" sldId="270"/>
            <ac:spMk id="17" creationId="{A2E8644F-EB9A-5FA6-393F-26B1B1B56934}"/>
          </ac:spMkLst>
        </pc:spChg>
        <pc:picChg chg="del">
          <ac:chgData name="辰 關" userId="a63b8d3a1d928406" providerId="LiveId" clId="{3F6AFCDD-371C-4DF9-94A8-88342EAAA3D5}" dt="2022-09-05T15:12:34.006" v="372" actId="21"/>
          <ac:picMkLst>
            <pc:docMk/>
            <pc:sldMk cId="222551762" sldId="270"/>
            <ac:picMk id="4" creationId="{B317D140-7D5E-631A-1BE7-7510014C21BE}"/>
          </ac:picMkLst>
        </pc:picChg>
        <pc:picChg chg="add mod">
          <ac:chgData name="辰 關" userId="a63b8d3a1d928406" providerId="LiveId" clId="{3F6AFCDD-371C-4DF9-94A8-88342EAAA3D5}" dt="2022-09-05T15:12:51.646" v="374" actId="1076"/>
          <ac:picMkLst>
            <pc:docMk/>
            <pc:sldMk cId="222551762" sldId="270"/>
            <ac:picMk id="5" creationId="{9A1CFACA-881B-11E8-4579-584CB7B0857B}"/>
          </ac:picMkLst>
        </pc:picChg>
      </pc:sldChg>
      <pc:sldChg chg="addSp delSp modSp add mod">
        <pc:chgData name="辰 關" userId="a63b8d3a1d928406" providerId="LiveId" clId="{3F6AFCDD-371C-4DF9-94A8-88342EAAA3D5}" dt="2022-09-05T15:52:33.450" v="690" actId="207"/>
        <pc:sldMkLst>
          <pc:docMk/>
          <pc:sldMk cId="1142715951" sldId="271"/>
        </pc:sldMkLst>
        <pc:spChg chg="mod">
          <ac:chgData name="辰 關" userId="a63b8d3a1d928406" providerId="LiveId" clId="{3F6AFCDD-371C-4DF9-94A8-88342EAAA3D5}" dt="2022-09-05T15:52:33.450" v="690" actId="207"/>
          <ac:spMkLst>
            <pc:docMk/>
            <pc:sldMk cId="1142715951" sldId="271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5T15:33:53.822" v="450" actId="1076"/>
          <ac:spMkLst>
            <pc:docMk/>
            <pc:sldMk cId="1142715951" sldId="271"/>
            <ac:spMk id="17" creationId="{A2E8644F-EB9A-5FA6-393F-26B1B1B56934}"/>
          </ac:spMkLst>
        </pc:spChg>
        <pc:picChg chg="add del">
          <ac:chgData name="辰 關" userId="a63b8d3a1d928406" providerId="LiveId" clId="{3F6AFCDD-371C-4DF9-94A8-88342EAAA3D5}" dt="2022-09-05T15:27:22.034" v="432" actId="21"/>
          <ac:picMkLst>
            <pc:docMk/>
            <pc:sldMk cId="1142715951" sldId="271"/>
            <ac:picMk id="4" creationId="{F51E960C-6BCE-5705-20A6-97D358733DB9}"/>
          </ac:picMkLst>
        </pc:picChg>
        <pc:picChg chg="del">
          <ac:chgData name="辰 關" userId="a63b8d3a1d928406" providerId="LiveId" clId="{3F6AFCDD-371C-4DF9-94A8-88342EAAA3D5}" dt="2022-09-05T15:27:17.842" v="430" actId="21"/>
          <ac:picMkLst>
            <pc:docMk/>
            <pc:sldMk cId="1142715951" sldId="271"/>
            <ac:picMk id="5" creationId="{9A1CFACA-881B-11E8-4579-584CB7B0857B}"/>
          </ac:picMkLst>
        </pc:picChg>
        <pc:picChg chg="add mod">
          <ac:chgData name="辰 關" userId="a63b8d3a1d928406" providerId="LiveId" clId="{3F6AFCDD-371C-4DF9-94A8-88342EAAA3D5}" dt="2022-09-05T15:28:11.128" v="443" actId="1076"/>
          <ac:picMkLst>
            <pc:docMk/>
            <pc:sldMk cId="1142715951" sldId="271"/>
            <ac:picMk id="7" creationId="{5FACD3A0-4665-5004-B16E-8654294CCC4E}"/>
          </ac:picMkLst>
        </pc:picChg>
        <pc:picChg chg="add mod">
          <ac:chgData name="辰 關" userId="a63b8d3a1d928406" providerId="LiveId" clId="{3F6AFCDD-371C-4DF9-94A8-88342EAAA3D5}" dt="2022-09-05T15:51:55.372" v="678" actId="1076"/>
          <ac:picMkLst>
            <pc:docMk/>
            <pc:sldMk cId="1142715951" sldId="271"/>
            <ac:picMk id="10" creationId="{E7183970-CA74-F4C7-0EBA-B2359C4FDF6F}"/>
          </ac:picMkLst>
        </pc:picChg>
      </pc:sldChg>
      <pc:sldChg chg="addSp delSp modSp add mod">
        <pc:chgData name="辰 關" userId="a63b8d3a1d928406" providerId="LiveId" clId="{3F6AFCDD-371C-4DF9-94A8-88342EAAA3D5}" dt="2022-09-05T16:57:34.017" v="803" actId="1076"/>
        <pc:sldMkLst>
          <pc:docMk/>
          <pc:sldMk cId="3350874682" sldId="272"/>
        </pc:sldMkLst>
        <pc:spChg chg="mod">
          <ac:chgData name="辰 關" userId="a63b8d3a1d928406" providerId="LiveId" clId="{3F6AFCDD-371C-4DF9-94A8-88342EAAA3D5}" dt="2022-09-05T16:44:20.388" v="718" actId="1076"/>
          <ac:spMkLst>
            <pc:docMk/>
            <pc:sldMk cId="3350874682" sldId="272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5T16:43:47.546" v="714" actId="113"/>
          <ac:spMkLst>
            <pc:docMk/>
            <pc:sldMk cId="3350874682" sldId="272"/>
            <ac:spMk id="17" creationId="{A2E8644F-EB9A-5FA6-393F-26B1B1B56934}"/>
          </ac:spMkLst>
        </pc:spChg>
        <pc:spChg chg="add mod">
          <ac:chgData name="辰 關" userId="a63b8d3a1d928406" providerId="LiveId" clId="{3F6AFCDD-371C-4DF9-94A8-88342EAAA3D5}" dt="2022-09-05T16:49:15.264" v="747" actId="1076"/>
          <ac:spMkLst>
            <pc:docMk/>
            <pc:sldMk cId="3350874682" sldId="272"/>
            <ac:spMk id="23" creationId="{D6E1125F-D688-71F1-E3DE-42B5C1FD9366}"/>
          </ac:spMkLst>
        </pc:spChg>
        <pc:picChg chg="add mod">
          <ac:chgData name="辰 關" userId="a63b8d3a1d928406" providerId="LiveId" clId="{3F6AFCDD-371C-4DF9-94A8-88342EAAA3D5}" dt="2022-09-05T16:57:34.017" v="803" actId="1076"/>
          <ac:picMkLst>
            <pc:docMk/>
            <pc:sldMk cId="3350874682" sldId="272"/>
            <ac:picMk id="4" creationId="{675DA9C7-47B1-97E0-986F-043D7D1B5E66}"/>
          </ac:picMkLst>
        </pc:picChg>
        <pc:picChg chg="del">
          <ac:chgData name="辰 關" userId="a63b8d3a1d928406" providerId="LiveId" clId="{3F6AFCDD-371C-4DF9-94A8-88342EAAA3D5}" dt="2022-09-05T16:42:55.963" v="705" actId="21"/>
          <ac:picMkLst>
            <pc:docMk/>
            <pc:sldMk cId="3350874682" sldId="272"/>
            <ac:picMk id="5" creationId="{9A1CFACA-881B-11E8-4579-584CB7B0857B}"/>
          </ac:picMkLst>
        </pc:picChg>
        <pc:picChg chg="add mod">
          <ac:chgData name="辰 關" userId="a63b8d3a1d928406" providerId="LiveId" clId="{3F6AFCDD-371C-4DF9-94A8-88342EAAA3D5}" dt="2022-09-05T16:43:22.467" v="707" actId="1076"/>
          <ac:picMkLst>
            <pc:docMk/>
            <pc:sldMk cId="3350874682" sldId="272"/>
            <ac:picMk id="7" creationId="{81B0C9C2-A90B-0A51-1143-64B4D42AC884}"/>
          </ac:picMkLst>
        </pc:picChg>
        <pc:picChg chg="add del mod">
          <ac:chgData name="辰 關" userId="a63b8d3a1d928406" providerId="LiveId" clId="{3F6AFCDD-371C-4DF9-94A8-88342EAAA3D5}" dt="2022-09-05T16:45:54.024" v="730" actId="22"/>
          <ac:picMkLst>
            <pc:docMk/>
            <pc:sldMk cId="3350874682" sldId="272"/>
            <ac:picMk id="10" creationId="{B6BC1CA7-EF95-3243-1002-8235D106B8D7}"/>
          </ac:picMkLst>
        </pc:picChg>
        <pc:picChg chg="add del mod">
          <ac:chgData name="辰 關" userId="a63b8d3a1d928406" providerId="LiveId" clId="{3F6AFCDD-371C-4DF9-94A8-88342EAAA3D5}" dt="2022-09-05T16:45:52.839" v="728" actId="22"/>
          <ac:picMkLst>
            <pc:docMk/>
            <pc:sldMk cId="3350874682" sldId="272"/>
            <ac:picMk id="13" creationId="{95C9E472-556A-3038-3DC8-5D7D1E7D48E0}"/>
          </ac:picMkLst>
        </pc:picChg>
        <pc:picChg chg="add mod">
          <ac:chgData name="辰 關" userId="a63b8d3a1d928406" providerId="LiveId" clId="{3F6AFCDD-371C-4DF9-94A8-88342EAAA3D5}" dt="2022-09-05T16:46:07.426" v="732" actId="1076"/>
          <ac:picMkLst>
            <pc:docMk/>
            <pc:sldMk cId="3350874682" sldId="272"/>
            <ac:picMk id="15" creationId="{E3C6C007-65A4-DA13-880A-5797D3746EC5}"/>
          </ac:picMkLst>
        </pc:picChg>
        <pc:picChg chg="add mod">
          <ac:chgData name="辰 關" userId="a63b8d3a1d928406" providerId="LiveId" clId="{3F6AFCDD-371C-4DF9-94A8-88342EAAA3D5}" dt="2022-09-05T16:46:20.031" v="734" actId="1076"/>
          <ac:picMkLst>
            <pc:docMk/>
            <pc:sldMk cId="3350874682" sldId="272"/>
            <ac:picMk id="18" creationId="{358F5911-7CDA-4DFB-32CF-A40D929D89B0}"/>
          </ac:picMkLst>
        </pc:picChg>
        <pc:picChg chg="add mod">
          <ac:chgData name="辰 關" userId="a63b8d3a1d928406" providerId="LiveId" clId="{3F6AFCDD-371C-4DF9-94A8-88342EAAA3D5}" dt="2022-09-05T16:46:31.135" v="736" actId="1076"/>
          <ac:picMkLst>
            <pc:docMk/>
            <pc:sldMk cId="3350874682" sldId="272"/>
            <ac:picMk id="20" creationId="{E5AF7DF8-9A7E-32CE-FEC6-6878D7ECC9BB}"/>
          </ac:picMkLst>
        </pc:picChg>
        <pc:picChg chg="add mod">
          <ac:chgData name="辰 關" userId="a63b8d3a1d928406" providerId="LiveId" clId="{3F6AFCDD-371C-4DF9-94A8-88342EAAA3D5}" dt="2022-09-05T16:46:49.674" v="738" actId="1076"/>
          <ac:picMkLst>
            <pc:docMk/>
            <pc:sldMk cId="3350874682" sldId="272"/>
            <ac:picMk id="22" creationId="{590B7F70-D892-C823-3C8F-23378FA6385E}"/>
          </ac:picMkLst>
        </pc:picChg>
        <pc:cxnChg chg="add mod">
          <ac:chgData name="辰 關" userId="a63b8d3a1d928406" providerId="LiveId" clId="{3F6AFCDD-371C-4DF9-94A8-88342EAAA3D5}" dt="2022-09-05T16:49:15.264" v="747" actId="1076"/>
          <ac:cxnSpMkLst>
            <pc:docMk/>
            <pc:sldMk cId="3350874682" sldId="272"/>
            <ac:cxnSpMk id="25" creationId="{B11895BB-C672-9463-4248-651B94C3CF4A}"/>
          </ac:cxnSpMkLst>
        </pc:cxnChg>
      </pc:sldChg>
      <pc:sldChg chg="modSp add del mod ord">
        <pc:chgData name="辰 關" userId="a63b8d3a1d928406" providerId="LiveId" clId="{3F6AFCDD-371C-4DF9-94A8-88342EAAA3D5}" dt="2022-09-05T16:44:52.669" v="720" actId="2696"/>
        <pc:sldMkLst>
          <pc:docMk/>
          <pc:sldMk cId="2783195921" sldId="273"/>
        </pc:sldMkLst>
        <pc:spChg chg="mod">
          <ac:chgData name="辰 關" userId="a63b8d3a1d928406" providerId="LiveId" clId="{3F6AFCDD-371C-4DF9-94A8-88342EAAA3D5}" dt="2022-09-05T15:16:31.361" v="399" actId="20577"/>
          <ac:spMkLst>
            <pc:docMk/>
            <pc:sldMk cId="2783195921" sldId="273"/>
            <ac:spMk id="8" creationId="{216C45F3-C58A-D9E9-A85D-07E6648BA784}"/>
          </ac:spMkLst>
        </pc:spChg>
      </pc:sldChg>
      <pc:sldChg chg="addSp delSp modSp add mod ord">
        <pc:chgData name="辰 關" userId="a63b8d3a1d928406" providerId="LiveId" clId="{3F6AFCDD-371C-4DF9-94A8-88342EAAA3D5}" dt="2022-09-05T15:48:37.057" v="675" actId="1076"/>
        <pc:sldMkLst>
          <pc:docMk/>
          <pc:sldMk cId="865647566" sldId="274"/>
        </pc:sldMkLst>
        <pc:spChg chg="add mod">
          <ac:chgData name="辰 關" userId="a63b8d3a1d928406" providerId="LiveId" clId="{3F6AFCDD-371C-4DF9-94A8-88342EAAA3D5}" dt="2022-09-05T15:48:37.057" v="675" actId="1076"/>
          <ac:spMkLst>
            <pc:docMk/>
            <pc:sldMk cId="865647566" sldId="274"/>
            <ac:spMk id="5" creationId="{4B92F970-5CE3-5170-8012-FB8AE50F88E0}"/>
          </ac:spMkLst>
        </pc:spChg>
        <pc:spChg chg="mod">
          <ac:chgData name="辰 關" userId="a63b8d3a1d928406" providerId="LiveId" clId="{3F6AFCDD-371C-4DF9-94A8-88342EAAA3D5}" dt="2022-09-05T15:47:55.975" v="656" actId="255"/>
          <ac:spMkLst>
            <pc:docMk/>
            <pc:sldMk cId="865647566" sldId="274"/>
            <ac:spMk id="8" creationId="{216C45F3-C58A-D9E9-A85D-07E6648BA784}"/>
          </ac:spMkLst>
        </pc:spChg>
        <pc:spChg chg="del">
          <ac:chgData name="辰 關" userId="a63b8d3a1d928406" providerId="LiveId" clId="{3F6AFCDD-371C-4DF9-94A8-88342EAAA3D5}" dt="2022-09-05T15:39:38.314" v="500" actId="21"/>
          <ac:spMkLst>
            <pc:docMk/>
            <pc:sldMk cId="865647566" sldId="274"/>
            <ac:spMk id="17" creationId="{A2E8644F-EB9A-5FA6-393F-26B1B1B56934}"/>
          </ac:spMkLst>
        </pc:spChg>
        <pc:picChg chg="add mod">
          <ac:chgData name="辰 關" userId="a63b8d3a1d928406" providerId="LiveId" clId="{3F6AFCDD-371C-4DF9-94A8-88342EAAA3D5}" dt="2022-09-05T15:48:24.318" v="659" actId="1076"/>
          <ac:picMkLst>
            <pc:docMk/>
            <pc:sldMk cId="865647566" sldId="274"/>
            <ac:picMk id="3" creationId="{82C58E0F-07ED-8462-84B0-EAB5225D2155}"/>
          </ac:picMkLst>
        </pc:picChg>
        <pc:picChg chg="del">
          <ac:chgData name="辰 關" userId="a63b8d3a1d928406" providerId="LiveId" clId="{3F6AFCDD-371C-4DF9-94A8-88342EAAA3D5}" dt="2022-09-05T15:39:34.809" v="499" actId="21"/>
          <ac:picMkLst>
            <pc:docMk/>
            <pc:sldMk cId="865647566" sldId="274"/>
            <ac:picMk id="7" creationId="{5FACD3A0-4665-5004-B16E-8654294CCC4E}"/>
          </ac:picMkLst>
        </pc:picChg>
        <pc:picChg chg="del">
          <ac:chgData name="辰 關" userId="a63b8d3a1d928406" providerId="LiveId" clId="{3F6AFCDD-371C-4DF9-94A8-88342EAAA3D5}" dt="2022-09-05T15:39:33.427" v="498" actId="21"/>
          <ac:picMkLst>
            <pc:docMk/>
            <pc:sldMk cId="865647566" sldId="274"/>
            <ac:picMk id="10" creationId="{E7183970-CA74-F4C7-0EBA-B2359C4FDF6F}"/>
          </ac:picMkLst>
        </pc:picChg>
      </pc:sldChg>
      <pc:sldChg chg="addSp delSp modSp add mod ord">
        <pc:chgData name="辰 關" userId="a63b8d3a1d928406" providerId="LiveId" clId="{3F6AFCDD-371C-4DF9-94A8-88342EAAA3D5}" dt="2022-09-06T14:17:56.065" v="883" actId="207"/>
        <pc:sldMkLst>
          <pc:docMk/>
          <pc:sldMk cId="4208888167" sldId="275"/>
        </pc:sldMkLst>
        <pc:spChg chg="mod">
          <ac:chgData name="辰 關" userId="a63b8d3a1d928406" providerId="LiveId" clId="{3F6AFCDD-371C-4DF9-94A8-88342EAAA3D5}" dt="2022-09-06T14:17:56.065" v="883" actId="207"/>
          <ac:spMkLst>
            <pc:docMk/>
            <pc:sldMk cId="4208888167" sldId="275"/>
            <ac:spMk id="8" creationId="{216C45F3-C58A-D9E9-A85D-07E6648BA784}"/>
          </ac:spMkLst>
        </pc:spChg>
        <pc:spChg chg="add mod">
          <ac:chgData name="辰 關" userId="a63b8d3a1d928406" providerId="LiveId" clId="{3F6AFCDD-371C-4DF9-94A8-88342EAAA3D5}" dt="2022-09-06T14:15:10.299" v="865" actId="1076"/>
          <ac:spMkLst>
            <pc:docMk/>
            <pc:sldMk cId="4208888167" sldId="275"/>
            <ac:spMk id="9" creationId="{7C0D4917-3AEA-7211-B90C-8F9B8034364F}"/>
          </ac:spMkLst>
        </pc:spChg>
        <pc:spChg chg="add mod">
          <ac:chgData name="辰 關" userId="a63b8d3a1d928406" providerId="LiveId" clId="{3F6AFCDD-371C-4DF9-94A8-88342EAAA3D5}" dt="2022-09-06T14:15:14.454" v="867" actId="1076"/>
          <ac:spMkLst>
            <pc:docMk/>
            <pc:sldMk cId="4208888167" sldId="275"/>
            <ac:spMk id="13" creationId="{B61C00B6-A927-621B-BF53-83D14937EF69}"/>
          </ac:spMkLst>
        </pc:spChg>
        <pc:spChg chg="del mod">
          <ac:chgData name="辰 關" userId="a63b8d3a1d928406" providerId="LiveId" clId="{3F6AFCDD-371C-4DF9-94A8-88342EAAA3D5}" dt="2022-09-06T14:14:10.188" v="846" actId="21"/>
          <ac:spMkLst>
            <pc:docMk/>
            <pc:sldMk cId="4208888167" sldId="275"/>
            <ac:spMk id="17" creationId="{A2E8644F-EB9A-5FA6-393F-26B1B1B56934}"/>
          </ac:spMkLst>
        </pc:spChg>
        <pc:picChg chg="add mod">
          <ac:chgData name="辰 關" userId="a63b8d3a1d928406" providerId="LiveId" clId="{3F6AFCDD-371C-4DF9-94A8-88342EAAA3D5}" dt="2022-09-06T14:11:06.233" v="818" actId="1076"/>
          <ac:picMkLst>
            <pc:docMk/>
            <pc:sldMk cId="4208888167" sldId="275"/>
            <ac:picMk id="4" creationId="{3B4FCED4-49CD-74A6-53E0-BA865C8C3C5A}"/>
          </ac:picMkLst>
        </pc:picChg>
        <pc:picChg chg="add mod">
          <ac:chgData name="辰 關" userId="a63b8d3a1d928406" providerId="LiveId" clId="{3F6AFCDD-371C-4DF9-94A8-88342EAAA3D5}" dt="2022-09-06T14:15:11.564" v="866" actId="1076"/>
          <ac:picMkLst>
            <pc:docMk/>
            <pc:sldMk cId="4208888167" sldId="275"/>
            <ac:picMk id="6" creationId="{2DB30A60-4417-7487-95E9-B4A7259F4DAA}"/>
          </ac:picMkLst>
        </pc:picChg>
        <pc:picChg chg="del">
          <ac:chgData name="辰 關" userId="a63b8d3a1d928406" providerId="LiveId" clId="{3F6AFCDD-371C-4DF9-94A8-88342EAAA3D5}" dt="2022-09-06T14:11:09.828" v="819" actId="21"/>
          <ac:picMkLst>
            <pc:docMk/>
            <pc:sldMk cId="4208888167" sldId="275"/>
            <ac:picMk id="7" creationId="{5FACD3A0-4665-5004-B16E-8654294CCC4E}"/>
          </ac:picMkLst>
        </pc:picChg>
        <pc:picChg chg="del">
          <ac:chgData name="辰 關" userId="a63b8d3a1d928406" providerId="LiveId" clId="{3F6AFCDD-371C-4DF9-94A8-88342EAAA3D5}" dt="2022-09-06T14:10:52.749" v="815" actId="21"/>
          <ac:picMkLst>
            <pc:docMk/>
            <pc:sldMk cId="4208888167" sldId="275"/>
            <ac:picMk id="10" creationId="{E7183970-CA74-F4C7-0EBA-B2359C4FDF6F}"/>
          </ac:picMkLst>
        </pc:picChg>
        <pc:cxnChg chg="add del mod">
          <ac:chgData name="辰 關" userId="a63b8d3a1d928406" providerId="LiveId" clId="{3F6AFCDD-371C-4DF9-94A8-88342EAAA3D5}" dt="2022-09-06T14:16:21.866" v="875" actId="21"/>
          <ac:cxnSpMkLst>
            <pc:docMk/>
            <pc:sldMk cId="4208888167" sldId="275"/>
            <ac:cxnSpMk id="15" creationId="{A52F1867-FE2D-5A53-C642-36F528F66D6C}"/>
          </ac:cxnSpMkLst>
        </pc:cxnChg>
        <pc:cxnChg chg="add del mod">
          <ac:chgData name="辰 關" userId="a63b8d3a1d928406" providerId="LiveId" clId="{3F6AFCDD-371C-4DF9-94A8-88342EAAA3D5}" dt="2022-09-06T14:16:20.581" v="874" actId="21"/>
          <ac:cxnSpMkLst>
            <pc:docMk/>
            <pc:sldMk cId="4208888167" sldId="275"/>
            <ac:cxnSpMk id="18" creationId="{6FDFFC8D-D69D-CF4D-3092-FD546120931E}"/>
          </ac:cxnSpMkLst>
        </pc:cxnChg>
      </pc:sldChg>
      <pc:sldChg chg="addSp delSp modSp add mod">
        <pc:chgData name="辰 關" userId="a63b8d3a1d928406" providerId="LiveId" clId="{3F6AFCDD-371C-4DF9-94A8-88342EAAA3D5}" dt="2022-09-07T06:31:09.436" v="1085" actId="255"/>
        <pc:sldMkLst>
          <pc:docMk/>
          <pc:sldMk cId="4171994465" sldId="276"/>
        </pc:sldMkLst>
        <pc:spChg chg="add del">
          <ac:chgData name="辰 關" userId="a63b8d3a1d928406" providerId="LiveId" clId="{3F6AFCDD-371C-4DF9-94A8-88342EAAA3D5}" dt="2022-09-06T14:47:12.082" v="941" actId="21"/>
          <ac:spMkLst>
            <pc:docMk/>
            <pc:sldMk cId="4171994465" sldId="276"/>
            <ac:spMk id="4" creationId="{18BB70CC-52AB-D435-B744-DC9078F3632E}"/>
          </ac:spMkLst>
        </pc:spChg>
        <pc:spChg chg="mod">
          <ac:chgData name="辰 關" userId="a63b8d3a1d928406" providerId="LiveId" clId="{3F6AFCDD-371C-4DF9-94A8-88342EAAA3D5}" dt="2022-09-07T06:31:09.436" v="1085" actId="255"/>
          <ac:spMkLst>
            <pc:docMk/>
            <pc:sldMk cId="4171994465" sldId="276"/>
            <ac:spMk id="8" creationId="{216C45F3-C58A-D9E9-A85D-07E6648BA784}"/>
          </ac:spMkLst>
        </pc:spChg>
        <pc:spChg chg="add mod">
          <ac:chgData name="辰 關" userId="a63b8d3a1d928406" providerId="LiveId" clId="{3F6AFCDD-371C-4DF9-94A8-88342EAAA3D5}" dt="2022-09-06T14:50:47.708" v="977" actId="1076"/>
          <ac:spMkLst>
            <pc:docMk/>
            <pc:sldMk cId="4171994465" sldId="276"/>
            <ac:spMk id="14" creationId="{583A9BDA-685C-ABCF-1715-E12F50E757B0}"/>
          </ac:spMkLst>
        </pc:spChg>
        <pc:spChg chg="del">
          <ac:chgData name="辰 關" userId="a63b8d3a1d928406" providerId="LiveId" clId="{3F6AFCDD-371C-4DF9-94A8-88342EAAA3D5}" dt="2022-09-06T14:49:51.770" v="962" actId="21"/>
          <ac:spMkLst>
            <pc:docMk/>
            <pc:sldMk cId="4171994465" sldId="276"/>
            <ac:spMk id="17" creationId="{A2E8644F-EB9A-5FA6-393F-26B1B1B56934}"/>
          </ac:spMkLst>
        </pc:spChg>
        <pc:picChg chg="add del mod">
          <ac:chgData name="辰 關" userId="a63b8d3a1d928406" providerId="LiveId" clId="{3F6AFCDD-371C-4DF9-94A8-88342EAAA3D5}" dt="2022-09-06T14:49:46.918" v="960" actId="21"/>
          <ac:picMkLst>
            <pc:docMk/>
            <pc:sldMk cId="4171994465" sldId="276"/>
            <ac:picMk id="6" creationId="{5DA2BC46-7CD8-53B0-BB53-648EAA5772A9}"/>
          </ac:picMkLst>
        </pc:picChg>
        <pc:picChg chg="del">
          <ac:chgData name="辰 關" userId="a63b8d3a1d928406" providerId="LiveId" clId="{3F6AFCDD-371C-4DF9-94A8-88342EAAA3D5}" dt="2022-09-06T14:49:16.808" v="957" actId="21"/>
          <ac:picMkLst>
            <pc:docMk/>
            <pc:sldMk cId="4171994465" sldId="276"/>
            <ac:picMk id="7" creationId="{5FACD3A0-4665-5004-B16E-8654294CCC4E}"/>
          </ac:picMkLst>
        </pc:picChg>
        <pc:picChg chg="del">
          <ac:chgData name="辰 關" userId="a63b8d3a1d928406" providerId="LiveId" clId="{3F6AFCDD-371C-4DF9-94A8-88342EAAA3D5}" dt="2022-09-06T14:47:26.305" v="943" actId="21"/>
          <ac:picMkLst>
            <pc:docMk/>
            <pc:sldMk cId="4171994465" sldId="276"/>
            <ac:picMk id="10" creationId="{E7183970-CA74-F4C7-0EBA-B2359C4FDF6F}"/>
          </ac:picMkLst>
        </pc:picChg>
        <pc:picChg chg="add mod">
          <ac:chgData name="辰 關" userId="a63b8d3a1d928406" providerId="LiveId" clId="{3F6AFCDD-371C-4DF9-94A8-88342EAAA3D5}" dt="2022-09-06T14:50:38.364" v="972" actId="1076"/>
          <ac:picMkLst>
            <pc:docMk/>
            <pc:sldMk cId="4171994465" sldId="276"/>
            <ac:picMk id="12" creationId="{3D53A5FE-921B-8E2C-96F9-E19232008B9E}"/>
          </ac:picMkLst>
        </pc:picChg>
      </pc:sldChg>
      <pc:sldChg chg="modSp add mod ord">
        <pc:chgData name="辰 關" userId="a63b8d3a1d928406" providerId="LiveId" clId="{3F6AFCDD-371C-4DF9-94A8-88342EAAA3D5}" dt="2022-09-06T14:02:20.734" v="807" actId="207"/>
        <pc:sldMkLst>
          <pc:docMk/>
          <pc:sldMk cId="2441253126" sldId="277"/>
        </pc:sldMkLst>
        <pc:spChg chg="mod">
          <ac:chgData name="辰 關" userId="a63b8d3a1d928406" providerId="LiveId" clId="{3F6AFCDD-371C-4DF9-94A8-88342EAAA3D5}" dt="2022-09-06T14:02:20.734" v="807" actId="207"/>
          <ac:spMkLst>
            <pc:docMk/>
            <pc:sldMk cId="2441253126" sldId="277"/>
            <ac:spMk id="8" creationId="{216C45F3-C58A-D9E9-A85D-07E6648BA784}"/>
          </ac:spMkLst>
        </pc:spChg>
      </pc:sldChg>
      <pc:sldChg chg="addSp delSp modSp add mod ord">
        <pc:chgData name="辰 關" userId="a63b8d3a1d928406" providerId="LiveId" clId="{3F6AFCDD-371C-4DF9-94A8-88342EAAA3D5}" dt="2022-09-06T14:48:43.791" v="955" actId="20577"/>
        <pc:sldMkLst>
          <pc:docMk/>
          <pc:sldMk cId="2969930140" sldId="278"/>
        </pc:sldMkLst>
        <pc:spChg chg="add del">
          <ac:chgData name="辰 關" userId="a63b8d3a1d928406" providerId="LiveId" clId="{3F6AFCDD-371C-4DF9-94A8-88342EAAA3D5}" dt="2022-09-06T14:25:27.609" v="899" actId="11529"/>
          <ac:spMkLst>
            <pc:docMk/>
            <pc:sldMk cId="2969930140" sldId="278"/>
            <ac:spMk id="5" creationId="{64483C34-E19E-1638-A7AD-7D10D3FD7D11}"/>
          </ac:spMkLst>
        </pc:spChg>
        <pc:spChg chg="add mod">
          <ac:chgData name="辰 關" userId="a63b8d3a1d928406" providerId="LiveId" clId="{3F6AFCDD-371C-4DF9-94A8-88342EAAA3D5}" dt="2022-09-06T14:25:44.358" v="901" actId="1076"/>
          <ac:spMkLst>
            <pc:docMk/>
            <pc:sldMk cId="2969930140" sldId="278"/>
            <ac:spMk id="7" creationId="{ED42456A-690D-AED4-AE54-84F638A28EF0}"/>
          </ac:spMkLst>
        </pc:spChg>
        <pc:spChg chg="del mod">
          <ac:chgData name="辰 關" userId="a63b8d3a1d928406" providerId="LiveId" clId="{3F6AFCDD-371C-4DF9-94A8-88342EAAA3D5}" dt="2022-09-06T14:24:55.804" v="889" actId="22"/>
          <ac:spMkLst>
            <pc:docMk/>
            <pc:sldMk cId="2969930140" sldId="278"/>
            <ac:spMk id="8" creationId="{216C45F3-C58A-D9E9-A85D-07E6648BA784}"/>
          </ac:spMkLst>
        </pc:spChg>
        <pc:spChg chg="add mod">
          <ac:chgData name="辰 關" userId="a63b8d3a1d928406" providerId="LiveId" clId="{3F6AFCDD-371C-4DF9-94A8-88342EAAA3D5}" dt="2022-09-06T14:25:49.183" v="904" actId="14100"/>
          <ac:spMkLst>
            <pc:docMk/>
            <pc:sldMk cId="2969930140" sldId="278"/>
            <ac:spMk id="10" creationId="{06367657-F605-013F-492F-B6AB8B48D3E4}"/>
          </ac:spMkLst>
        </pc:spChg>
        <pc:spChg chg="add mod">
          <ac:chgData name="辰 關" userId="a63b8d3a1d928406" providerId="LiveId" clId="{3F6AFCDD-371C-4DF9-94A8-88342EAAA3D5}" dt="2022-09-06T14:26:26.467" v="912" actId="14100"/>
          <ac:spMkLst>
            <pc:docMk/>
            <pc:sldMk cId="2969930140" sldId="278"/>
            <ac:spMk id="13" creationId="{09FE4C3D-5085-D0D1-4479-86013F944BA3}"/>
          </ac:spMkLst>
        </pc:spChg>
        <pc:spChg chg="add mod">
          <ac:chgData name="辰 關" userId="a63b8d3a1d928406" providerId="LiveId" clId="{3F6AFCDD-371C-4DF9-94A8-88342EAAA3D5}" dt="2022-09-06T14:48:38.519" v="953" actId="20577"/>
          <ac:spMkLst>
            <pc:docMk/>
            <pc:sldMk cId="2969930140" sldId="278"/>
            <ac:spMk id="16" creationId="{26A6D48F-8DB3-B2C6-0732-D017E7ED3B8F}"/>
          </ac:spMkLst>
        </pc:spChg>
        <pc:spChg chg="add mod">
          <ac:chgData name="辰 關" userId="a63b8d3a1d928406" providerId="LiveId" clId="{3F6AFCDD-371C-4DF9-94A8-88342EAAA3D5}" dt="2022-09-06T14:48:41.503" v="954" actId="20577"/>
          <ac:spMkLst>
            <pc:docMk/>
            <pc:sldMk cId="2969930140" sldId="278"/>
            <ac:spMk id="20" creationId="{C91AD400-762F-E5FE-01FB-10DE0FCDED8A}"/>
          </ac:spMkLst>
        </pc:spChg>
        <pc:spChg chg="add mod">
          <ac:chgData name="辰 關" userId="a63b8d3a1d928406" providerId="LiveId" clId="{3F6AFCDD-371C-4DF9-94A8-88342EAAA3D5}" dt="2022-09-06T14:48:43.791" v="955" actId="20577"/>
          <ac:spMkLst>
            <pc:docMk/>
            <pc:sldMk cId="2969930140" sldId="278"/>
            <ac:spMk id="25" creationId="{3DC8D237-21E0-9D97-B75A-46DA9F51B41E}"/>
          </ac:spMkLst>
        </pc:spChg>
        <pc:picChg chg="add mod">
          <ac:chgData name="辰 關" userId="a63b8d3a1d928406" providerId="LiveId" clId="{3F6AFCDD-371C-4DF9-94A8-88342EAAA3D5}" dt="2022-09-06T14:25:53.297" v="905" actId="1076"/>
          <ac:picMkLst>
            <pc:docMk/>
            <pc:sldMk cId="2969930140" sldId="278"/>
            <ac:picMk id="4" creationId="{633A1B79-25AF-59FC-9902-F242F7B74665}"/>
          </ac:picMkLst>
        </pc:picChg>
        <pc:cxnChg chg="add mod">
          <ac:chgData name="辰 關" userId="a63b8d3a1d928406" providerId="LiveId" clId="{3F6AFCDD-371C-4DF9-94A8-88342EAAA3D5}" dt="2022-09-06T14:26:53.942" v="914" actId="1582"/>
          <ac:cxnSpMkLst>
            <pc:docMk/>
            <pc:sldMk cId="2969930140" sldId="278"/>
            <ac:cxnSpMk id="15" creationId="{2DFE68B5-82D9-DC71-0B74-67DF0DEED378}"/>
          </ac:cxnSpMkLst>
        </pc:cxnChg>
        <pc:cxnChg chg="add mod">
          <ac:chgData name="辰 關" userId="a63b8d3a1d928406" providerId="LiveId" clId="{3F6AFCDD-371C-4DF9-94A8-88342EAAA3D5}" dt="2022-09-06T14:27:58.922" v="932" actId="14100"/>
          <ac:cxnSpMkLst>
            <pc:docMk/>
            <pc:sldMk cId="2969930140" sldId="278"/>
            <ac:cxnSpMk id="17" creationId="{2A2AC468-597A-D5E9-2766-A32386ECA154}"/>
          </ac:cxnSpMkLst>
        </pc:cxnChg>
        <pc:cxnChg chg="add mod">
          <ac:chgData name="辰 關" userId="a63b8d3a1d928406" providerId="LiveId" clId="{3F6AFCDD-371C-4DF9-94A8-88342EAAA3D5}" dt="2022-09-06T14:28:14.499" v="935" actId="14100"/>
          <ac:cxnSpMkLst>
            <pc:docMk/>
            <pc:sldMk cId="2969930140" sldId="278"/>
            <ac:cxnSpMk id="22" creationId="{CA2251BB-91AC-F410-0E2F-0F51490EF1B3}"/>
          </ac:cxnSpMkLst>
        </pc:cxnChg>
      </pc:sldChg>
      <pc:sldChg chg="addSp delSp modSp add del mod ord">
        <pc:chgData name="辰 關" userId="a63b8d3a1d928406" providerId="LiveId" clId="{3F6AFCDD-371C-4DF9-94A8-88342EAAA3D5}" dt="2022-09-07T06:36:03.391" v="1119" actId="2696"/>
        <pc:sldMkLst>
          <pc:docMk/>
          <pc:sldMk cId="2469377224" sldId="279"/>
        </pc:sldMkLst>
        <pc:spChg chg="mod">
          <ac:chgData name="辰 關" userId="a63b8d3a1d928406" providerId="LiveId" clId="{3F6AFCDD-371C-4DF9-94A8-88342EAAA3D5}" dt="2022-09-06T15:16:19.174" v="1063" actId="207"/>
          <ac:spMkLst>
            <pc:docMk/>
            <pc:sldMk cId="2469377224" sldId="279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6T15:13:02.327" v="1014" actId="14100"/>
          <ac:spMkLst>
            <pc:docMk/>
            <pc:sldMk cId="2469377224" sldId="279"/>
            <ac:spMk id="9" creationId="{7C0D4917-3AEA-7211-B90C-8F9B8034364F}"/>
          </ac:spMkLst>
        </pc:spChg>
        <pc:spChg chg="mod">
          <ac:chgData name="辰 關" userId="a63b8d3a1d928406" providerId="LiveId" clId="{3F6AFCDD-371C-4DF9-94A8-88342EAAA3D5}" dt="2022-09-06T15:13:09.015" v="1017" actId="14100"/>
          <ac:spMkLst>
            <pc:docMk/>
            <pc:sldMk cId="2469377224" sldId="279"/>
            <ac:spMk id="13" creationId="{B61C00B6-A927-621B-BF53-83D14937EF69}"/>
          </ac:spMkLst>
        </pc:spChg>
        <pc:picChg chg="del mod">
          <ac:chgData name="辰 關" userId="a63b8d3a1d928406" providerId="LiveId" clId="{3F6AFCDD-371C-4DF9-94A8-88342EAAA3D5}" dt="2022-09-06T15:11:53.776" v="1007" actId="21"/>
          <ac:picMkLst>
            <pc:docMk/>
            <pc:sldMk cId="2469377224" sldId="279"/>
            <ac:picMk id="4" creationId="{3B4FCED4-49CD-74A6-53E0-BA865C8C3C5A}"/>
          </ac:picMkLst>
        </pc:picChg>
        <pc:picChg chg="add mod">
          <ac:chgData name="辰 關" userId="a63b8d3a1d928406" providerId="LiveId" clId="{3F6AFCDD-371C-4DF9-94A8-88342EAAA3D5}" dt="2022-09-07T06:24:11.890" v="1065" actId="1076"/>
          <ac:picMkLst>
            <pc:docMk/>
            <pc:sldMk cId="2469377224" sldId="279"/>
            <ac:picMk id="5" creationId="{1FDEEF2A-2339-C6AE-C885-C5474EAA8ACF}"/>
          </ac:picMkLst>
        </pc:picChg>
        <pc:picChg chg="mod">
          <ac:chgData name="辰 關" userId="a63b8d3a1d928406" providerId="LiveId" clId="{3F6AFCDD-371C-4DF9-94A8-88342EAAA3D5}" dt="2022-09-06T15:15:54.733" v="1057" actId="1076"/>
          <ac:picMkLst>
            <pc:docMk/>
            <pc:sldMk cId="2469377224" sldId="279"/>
            <ac:picMk id="6" creationId="{2DB30A60-4417-7487-95E9-B4A7259F4DAA}"/>
          </ac:picMkLst>
        </pc:picChg>
      </pc:sldChg>
      <pc:sldChg chg="delSp modSp add mod">
        <pc:chgData name="辰 關" userId="a63b8d3a1d928406" providerId="LiveId" clId="{3F6AFCDD-371C-4DF9-94A8-88342EAAA3D5}" dt="2022-09-07T06:34:57.746" v="1118" actId="207"/>
        <pc:sldMkLst>
          <pc:docMk/>
          <pc:sldMk cId="1756630982" sldId="280"/>
        </pc:sldMkLst>
        <pc:spChg chg="mod">
          <ac:chgData name="辰 關" userId="a63b8d3a1d928406" providerId="LiveId" clId="{3F6AFCDD-371C-4DF9-94A8-88342EAAA3D5}" dt="2022-09-07T06:34:57.746" v="1118" actId="207"/>
          <ac:spMkLst>
            <pc:docMk/>
            <pc:sldMk cId="1756630982" sldId="280"/>
            <ac:spMk id="8" creationId="{216C45F3-C58A-D9E9-A85D-07E6648BA784}"/>
          </ac:spMkLst>
        </pc:spChg>
        <pc:picChg chg="del">
          <ac:chgData name="辰 關" userId="a63b8d3a1d928406" providerId="LiveId" clId="{3F6AFCDD-371C-4DF9-94A8-88342EAAA3D5}" dt="2022-09-07T06:33:17.498" v="1096" actId="21"/>
          <ac:picMkLst>
            <pc:docMk/>
            <pc:sldMk cId="1756630982" sldId="280"/>
            <ac:picMk id="5" creationId="{1FDEEF2A-2339-C6AE-C885-C5474EAA8ACF}"/>
          </ac:picMkLst>
        </pc:picChg>
        <pc:picChg chg="mod">
          <ac:chgData name="辰 關" userId="a63b8d3a1d928406" providerId="LiveId" clId="{3F6AFCDD-371C-4DF9-94A8-88342EAAA3D5}" dt="2022-09-07T06:33:56.283" v="1108" actId="1076"/>
          <ac:picMkLst>
            <pc:docMk/>
            <pc:sldMk cId="1756630982" sldId="280"/>
            <ac:picMk id="6" creationId="{2DB30A60-4417-7487-95E9-B4A7259F4DAA}"/>
          </ac:picMkLst>
        </pc:picChg>
      </pc:sldChg>
      <pc:sldChg chg="modSp add mod ord">
        <pc:chgData name="辰 關" userId="a63b8d3a1d928406" providerId="LiveId" clId="{3F6AFCDD-371C-4DF9-94A8-88342EAAA3D5}" dt="2022-09-07T06:32:05.207" v="1090"/>
        <pc:sldMkLst>
          <pc:docMk/>
          <pc:sldMk cId="1592552900" sldId="281"/>
        </pc:sldMkLst>
        <pc:spChg chg="mod">
          <ac:chgData name="辰 關" userId="a63b8d3a1d928406" providerId="LiveId" clId="{3F6AFCDD-371C-4DF9-94A8-88342EAAA3D5}" dt="2022-09-07T06:31:25.781" v="1088" actId="207"/>
          <ac:spMkLst>
            <pc:docMk/>
            <pc:sldMk cId="1592552900" sldId="281"/>
            <ac:spMk id="8" creationId="{216C45F3-C58A-D9E9-A85D-07E6648BA784}"/>
          </ac:spMkLst>
        </pc:spChg>
        <pc:picChg chg="mod">
          <ac:chgData name="辰 關" userId="a63b8d3a1d928406" providerId="LiveId" clId="{3F6AFCDD-371C-4DF9-94A8-88342EAAA3D5}" dt="2022-09-07T06:30:57.112" v="1084" actId="1076"/>
          <ac:picMkLst>
            <pc:docMk/>
            <pc:sldMk cId="1592552900" sldId="281"/>
            <ac:picMk id="5" creationId="{1FDEEF2A-2339-C6AE-C885-C5474EAA8ACF}"/>
          </ac:picMkLst>
        </pc:picChg>
      </pc:sldChg>
      <pc:sldChg chg="modSp add mod ord">
        <pc:chgData name="辰 關" userId="a63b8d3a1d928406" providerId="LiveId" clId="{3F6AFCDD-371C-4DF9-94A8-88342EAAA3D5}" dt="2022-09-07T06:38:43.533" v="1144" actId="20577"/>
        <pc:sldMkLst>
          <pc:docMk/>
          <pc:sldMk cId="3201193392" sldId="282"/>
        </pc:sldMkLst>
        <pc:spChg chg="mod">
          <ac:chgData name="辰 關" userId="a63b8d3a1d928406" providerId="LiveId" clId="{3F6AFCDD-371C-4DF9-94A8-88342EAAA3D5}" dt="2022-09-07T06:38:43.533" v="1144" actId="20577"/>
          <ac:spMkLst>
            <pc:docMk/>
            <pc:sldMk cId="3201193392" sldId="282"/>
            <ac:spMk id="7" creationId="{4B602681-2BE3-DA2E-E123-2AD2B2261E8B}"/>
          </ac:spMkLst>
        </pc:spChg>
      </pc:sldChg>
      <pc:sldChg chg="modSp add mod ord">
        <pc:chgData name="辰 關" userId="a63b8d3a1d928406" providerId="LiveId" clId="{3F6AFCDD-371C-4DF9-94A8-88342EAAA3D5}" dt="2022-09-07T06:44:52.503" v="1194" actId="207"/>
        <pc:sldMkLst>
          <pc:docMk/>
          <pc:sldMk cId="1427992008" sldId="283"/>
        </pc:sldMkLst>
        <pc:spChg chg="mod">
          <ac:chgData name="辰 關" userId="a63b8d3a1d928406" providerId="LiveId" clId="{3F6AFCDD-371C-4DF9-94A8-88342EAAA3D5}" dt="2022-09-07T06:44:52.503" v="1194" actId="207"/>
          <ac:spMkLst>
            <pc:docMk/>
            <pc:sldMk cId="1427992008" sldId="283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7T06:39:12.909" v="1169" actId="20577"/>
          <ac:spMkLst>
            <pc:docMk/>
            <pc:sldMk cId="1427992008" sldId="283"/>
            <ac:spMk id="11" creationId="{54443CAC-1673-1E7D-4903-B6DE6296A1F0}"/>
          </ac:spMkLst>
        </pc:spChg>
      </pc:sldChg>
      <pc:sldChg chg="addSp delSp modSp add del mod">
        <pc:chgData name="辰 關" userId="a63b8d3a1d928406" providerId="LiveId" clId="{3F6AFCDD-371C-4DF9-94A8-88342EAAA3D5}" dt="2022-09-07T06:53:42.600" v="1217" actId="2696"/>
        <pc:sldMkLst>
          <pc:docMk/>
          <pc:sldMk cId="2149633061" sldId="284"/>
        </pc:sldMkLst>
        <pc:spChg chg="del mod">
          <ac:chgData name="辰 關" userId="a63b8d3a1d928406" providerId="LiveId" clId="{3F6AFCDD-371C-4DF9-94A8-88342EAAA3D5}" dt="2022-09-07T06:47:28.675" v="1198" actId="22"/>
          <ac:spMkLst>
            <pc:docMk/>
            <pc:sldMk cId="2149633061" sldId="284"/>
            <ac:spMk id="8" creationId="{216C45F3-C58A-D9E9-A85D-07E6648BA784}"/>
          </ac:spMkLst>
        </pc:spChg>
        <pc:picChg chg="add mod ord">
          <ac:chgData name="辰 關" userId="a63b8d3a1d928406" providerId="LiveId" clId="{3F6AFCDD-371C-4DF9-94A8-88342EAAA3D5}" dt="2022-09-07T06:51:10.338" v="1203" actId="14100"/>
          <ac:picMkLst>
            <pc:docMk/>
            <pc:sldMk cId="2149633061" sldId="284"/>
            <ac:picMk id="4" creationId="{DE4C45EA-95CB-CE7E-8AB3-D061B7FA74A7}"/>
          </ac:picMkLst>
        </pc:picChg>
      </pc:sldChg>
      <pc:sldChg chg="addSp delSp modSp add mod ord">
        <pc:chgData name="辰 關" userId="a63b8d3a1d928406" providerId="LiveId" clId="{3F6AFCDD-371C-4DF9-94A8-88342EAAA3D5}" dt="2022-09-07T07:18:32.061" v="1529" actId="20577"/>
        <pc:sldMkLst>
          <pc:docMk/>
          <pc:sldMk cId="1210417566" sldId="285"/>
        </pc:sldMkLst>
        <pc:spChg chg="mod">
          <ac:chgData name="辰 關" userId="a63b8d3a1d928406" providerId="LiveId" clId="{3F6AFCDD-371C-4DF9-94A8-88342EAAA3D5}" dt="2022-09-07T07:18:32.061" v="1529" actId="20577"/>
          <ac:spMkLst>
            <pc:docMk/>
            <pc:sldMk cId="1210417566" sldId="285"/>
            <ac:spMk id="8" creationId="{216C45F3-C58A-D9E9-A85D-07E6648BA784}"/>
          </ac:spMkLst>
        </pc:spChg>
        <pc:spChg chg="del">
          <ac:chgData name="辰 關" userId="a63b8d3a1d928406" providerId="LiveId" clId="{3F6AFCDD-371C-4DF9-94A8-88342EAAA3D5}" dt="2022-09-07T06:53:16.186" v="1209" actId="21"/>
          <ac:spMkLst>
            <pc:docMk/>
            <pc:sldMk cId="1210417566" sldId="285"/>
            <ac:spMk id="9" creationId="{7C0D4917-3AEA-7211-B90C-8F9B8034364F}"/>
          </ac:spMkLst>
        </pc:spChg>
        <pc:spChg chg="mod">
          <ac:chgData name="辰 關" userId="a63b8d3a1d928406" providerId="LiveId" clId="{3F6AFCDD-371C-4DF9-94A8-88342EAAA3D5}" dt="2022-09-07T06:53:11.179" v="1207"/>
          <ac:spMkLst>
            <pc:docMk/>
            <pc:sldMk cId="1210417566" sldId="285"/>
            <ac:spMk id="11" creationId="{54443CAC-1673-1E7D-4903-B6DE6296A1F0}"/>
          </ac:spMkLst>
        </pc:spChg>
        <pc:spChg chg="del">
          <ac:chgData name="辰 關" userId="a63b8d3a1d928406" providerId="LiveId" clId="{3F6AFCDD-371C-4DF9-94A8-88342EAAA3D5}" dt="2022-09-07T06:53:18.109" v="1210" actId="21"/>
          <ac:spMkLst>
            <pc:docMk/>
            <pc:sldMk cId="1210417566" sldId="285"/>
            <ac:spMk id="13" creationId="{B61C00B6-A927-621B-BF53-83D14937EF69}"/>
          </ac:spMkLst>
        </pc:spChg>
        <pc:picChg chg="add mod">
          <ac:chgData name="辰 關" userId="a63b8d3a1d928406" providerId="LiveId" clId="{3F6AFCDD-371C-4DF9-94A8-88342EAAA3D5}" dt="2022-09-07T06:53:39.541" v="1216" actId="1076"/>
          <ac:picMkLst>
            <pc:docMk/>
            <pc:sldMk cId="1210417566" sldId="285"/>
            <ac:picMk id="3" creationId="{201B053A-5DCE-7CC4-D13E-08A969BCDE7C}"/>
          </ac:picMkLst>
        </pc:picChg>
        <pc:picChg chg="del">
          <ac:chgData name="辰 關" userId="a63b8d3a1d928406" providerId="LiveId" clId="{3F6AFCDD-371C-4DF9-94A8-88342EAAA3D5}" dt="2022-09-07T06:53:14.012" v="1208" actId="21"/>
          <ac:picMkLst>
            <pc:docMk/>
            <pc:sldMk cId="1210417566" sldId="285"/>
            <ac:picMk id="6" creationId="{2DB30A60-4417-7487-95E9-B4A7259F4DAA}"/>
          </ac:picMkLst>
        </pc:picChg>
      </pc:sldChg>
      <pc:sldChg chg="modSp add mod">
        <pc:chgData name="辰 關" userId="a63b8d3a1d928406" providerId="LiveId" clId="{3F6AFCDD-371C-4DF9-94A8-88342EAAA3D5}" dt="2022-09-07T07:18:40.013" v="1531" actId="20577"/>
        <pc:sldMkLst>
          <pc:docMk/>
          <pc:sldMk cId="2025623181" sldId="286"/>
        </pc:sldMkLst>
        <pc:spChg chg="mod">
          <ac:chgData name="辰 關" userId="a63b8d3a1d928406" providerId="LiveId" clId="{3F6AFCDD-371C-4DF9-94A8-88342EAAA3D5}" dt="2022-09-07T07:18:40.013" v="1531" actId="20577"/>
          <ac:spMkLst>
            <pc:docMk/>
            <pc:sldMk cId="2025623181" sldId="286"/>
            <ac:spMk id="8" creationId="{216C45F3-C58A-D9E9-A85D-07E6648BA784}"/>
          </ac:spMkLst>
        </pc:spChg>
      </pc:sldChg>
      <pc:sldChg chg="modSp add mod">
        <pc:chgData name="辰 關" userId="a63b8d3a1d928406" providerId="LiveId" clId="{3F6AFCDD-371C-4DF9-94A8-88342EAAA3D5}" dt="2022-09-07T07:44:29.204" v="1752" actId="20577"/>
        <pc:sldMkLst>
          <pc:docMk/>
          <pc:sldMk cId="2860470766" sldId="287"/>
        </pc:sldMkLst>
        <pc:spChg chg="mod">
          <ac:chgData name="辰 關" userId="a63b8d3a1d928406" providerId="LiveId" clId="{3F6AFCDD-371C-4DF9-94A8-88342EAAA3D5}" dt="2022-09-07T07:44:29.204" v="1752" actId="20577"/>
          <ac:spMkLst>
            <pc:docMk/>
            <pc:sldMk cId="2860470766" sldId="287"/>
            <ac:spMk id="8" creationId="{216C45F3-C58A-D9E9-A85D-07E6648BA784}"/>
          </ac:spMkLst>
        </pc:spChg>
      </pc:sldChg>
      <pc:sldChg chg="modSp add mod ord">
        <pc:chgData name="辰 關" userId="a63b8d3a1d928406" providerId="LiveId" clId="{3F6AFCDD-371C-4DF9-94A8-88342EAAA3D5}" dt="2022-09-07T07:42:49.956" v="1751" actId="20577"/>
        <pc:sldMkLst>
          <pc:docMk/>
          <pc:sldMk cId="480165518" sldId="288"/>
        </pc:sldMkLst>
        <pc:spChg chg="mod">
          <ac:chgData name="辰 關" userId="a63b8d3a1d928406" providerId="LiveId" clId="{3F6AFCDD-371C-4DF9-94A8-88342EAAA3D5}" dt="2022-09-07T07:42:49.956" v="1751" actId="20577"/>
          <ac:spMkLst>
            <pc:docMk/>
            <pc:sldMk cId="480165518" sldId="288"/>
            <ac:spMk id="7" creationId="{4B602681-2BE3-DA2E-E123-2AD2B2261E8B}"/>
          </ac:spMkLst>
        </pc:spChg>
      </pc:sldChg>
      <pc:sldChg chg="modSp add mod ord">
        <pc:chgData name="辰 關" userId="a63b8d3a1d928406" providerId="LiveId" clId="{3F6AFCDD-371C-4DF9-94A8-88342EAAA3D5}" dt="2022-09-07T08:18:51.757" v="1838" actId="207"/>
        <pc:sldMkLst>
          <pc:docMk/>
          <pc:sldMk cId="819065831" sldId="289"/>
        </pc:sldMkLst>
        <pc:spChg chg="mod">
          <ac:chgData name="辰 關" userId="a63b8d3a1d928406" providerId="LiveId" clId="{3F6AFCDD-371C-4DF9-94A8-88342EAAA3D5}" dt="2022-09-07T08:18:51.757" v="1838" actId="207"/>
          <ac:spMkLst>
            <pc:docMk/>
            <pc:sldMk cId="819065831" sldId="289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7T08:05:28.267" v="1769" actId="20577"/>
          <ac:spMkLst>
            <pc:docMk/>
            <pc:sldMk cId="819065831" sldId="289"/>
            <ac:spMk id="11" creationId="{54443CAC-1673-1E7D-4903-B6DE6296A1F0}"/>
          </ac:spMkLst>
        </pc:spChg>
      </pc:sldChg>
      <pc:sldChg chg="modSp add mod">
        <pc:chgData name="辰 關" userId="a63b8d3a1d928406" providerId="LiveId" clId="{3F6AFCDD-371C-4DF9-94A8-88342EAAA3D5}" dt="2022-09-07T09:57:10.387" v="1869" actId="207"/>
        <pc:sldMkLst>
          <pc:docMk/>
          <pc:sldMk cId="2534406384" sldId="290"/>
        </pc:sldMkLst>
        <pc:spChg chg="mod">
          <ac:chgData name="辰 關" userId="a63b8d3a1d928406" providerId="LiveId" clId="{3F6AFCDD-371C-4DF9-94A8-88342EAAA3D5}" dt="2022-09-07T09:57:10.387" v="1869" actId="207"/>
          <ac:spMkLst>
            <pc:docMk/>
            <pc:sldMk cId="2534406384" sldId="290"/>
            <ac:spMk id="8" creationId="{216C45F3-C58A-D9E9-A85D-07E6648BA784}"/>
          </ac:spMkLst>
        </pc:spChg>
      </pc:sldChg>
      <pc:sldChg chg="addSp modSp add mod">
        <pc:chgData name="辰 關" userId="a63b8d3a1d928406" providerId="LiveId" clId="{3F6AFCDD-371C-4DF9-94A8-88342EAAA3D5}" dt="2022-09-07T10:06:30.215" v="1936" actId="1076"/>
        <pc:sldMkLst>
          <pc:docMk/>
          <pc:sldMk cId="3933930287" sldId="291"/>
        </pc:sldMkLst>
        <pc:spChg chg="mod">
          <ac:chgData name="辰 關" userId="a63b8d3a1d928406" providerId="LiveId" clId="{3F6AFCDD-371C-4DF9-94A8-88342EAAA3D5}" dt="2022-09-07T10:06:24.428" v="1935" actId="20577"/>
          <ac:spMkLst>
            <pc:docMk/>
            <pc:sldMk cId="3933930287" sldId="291"/>
            <ac:spMk id="8" creationId="{216C45F3-C58A-D9E9-A85D-07E6648BA784}"/>
          </ac:spMkLst>
        </pc:spChg>
        <pc:picChg chg="add mod">
          <ac:chgData name="辰 關" userId="a63b8d3a1d928406" providerId="LiveId" clId="{3F6AFCDD-371C-4DF9-94A8-88342EAAA3D5}" dt="2022-09-07T10:06:30.215" v="1936" actId="1076"/>
          <ac:picMkLst>
            <pc:docMk/>
            <pc:sldMk cId="3933930287" sldId="291"/>
            <ac:picMk id="4" creationId="{CC5CA1E1-95FC-8860-7236-2EF8B30A377D}"/>
          </ac:picMkLst>
        </pc:picChg>
      </pc:sldChg>
      <pc:sldChg chg="delSp modSp add mod">
        <pc:chgData name="辰 關" userId="a63b8d3a1d928406" providerId="LiveId" clId="{3F6AFCDD-371C-4DF9-94A8-88342EAAA3D5}" dt="2022-09-07T11:58:43.136" v="2035" actId="255"/>
        <pc:sldMkLst>
          <pc:docMk/>
          <pc:sldMk cId="1199124311" sldId="292"/>
        </pc:sldMkLst>
        <pc:spChg chg="mod">
          <ac:chgData name="辰 關" userId="a63b8d3a1d928406" providerId="LiveId" clId="{3F6AFCDD-371C-4DF9-94A8-88342EAAA3D5}" dt="2022-09-07T11:58:43.136" v="2035" actId="255"/>
          <ac:spMkLst>
            <pc:docMk/>
            <pc:sldMk cId="1199124311" sldId="292"/>
            <ac:spMk id="8" creationId="{216C45F3-C58A-D9E9-A85D-07E6648BA784}"/>
          </ac:spMkLst>
        </pc:spChg>
        <pc:picChg chg="del mod">
          <ac:chgData name="辰 關" userId="a63b8d3a1d928406" providerId="LiveId" clId="{3F6AFCDD-371C-4DF9-94A8-88342EAAA3D5}" dt="2022-09-07T10:07:51.023" v="1940" actId="21"/>
          <ac:picMkLst>
            <pc:docMk/>
            <pc:sldMk cId="1199124311" sldId="292"/>
            <ac:picMk id="4" creationId="{CC5CA1E1-95FC-8860-7236-2EF8B30A377D}"/>
          </ac:picMkLst>
        </pc:picChg>
      </pc:sldChg>
      <pc:sldChg chg="modSp add mod ord">
        <pc:chgData name="辰 關" userId="a63b8d3a1d928406" providerId="LiveId" clId="{3F6AFCDD-371C-4DF9-94A8-88342EAAA3D5}" dt="2022-09-07T11:59:09.792" v="2045" actId="20577"/>
        <pc:sldMkLst>
          <pc:docMk/>
          <pc:sldMk cId="181751816" sldId="293"/>
        </pc:sldMkLst>
        <pc:spChg chg="mod">
          <ac:chgData name="辰 關" userId="a63b8d3a1d928406" providerId="LiveId" clId="{3F6AFCDD-371C-4DF9-94A8-88342EAAA3D5}" dt="2022-09-07T11:59:09.792" v="2045" actId="20577"/>
          <ac:spMkLst>
            <pc:docMk/>
            <pc:sldMk cId="181751816" sldId="293"/>
            <ac:spMk id="7" creationId="{4B602681-2BE3-DA2E-E123-2AD2B2261E8B}"/>
          </ac:spMkLst>
        </pc:spChg>
      </pc:sldChg>
      <pc:sldChg chg="addSp delSp modSp add mod ord">
        <pc:chgData name="辰 關" userId="a63b8d3a1d928406" providerId="LiveId" clId="{3F6AFCDD-371C-4DF9-94A8-88342EAAA3D5}" dt="2022-09-07T12:08:57.734" v="2138" actId="1076"/>
        <pc:sldMkLst>
          <pc:docMk/>
          <pc:sldMk cId="2725807432" sldId="294"/>
        </pc:sldMkLst>
        <pc:spChg chg="add mod">
          <ac:chgData name="辰 關" userId="a63b8d3a1d928406" providerId="LiveId" clId="{3F6AFCDD-371C-4DF9-94A8-88342EAAA3D5}" dt="2022-09-07T12:05:12.886" v="2131" actId="14100"/>
          <ac:spMkLst>
            <pc:docMk/>
            <pc:sldMk cId="2725807432" sldId="294"/>
            <ac:spMk id="6" creationId="{F691D3D9-6F07-7A3B-A962-358D6BE81738}"/>
          </ac:spMkLst>
        </pc:spChg>
        <pc:spChg chg="del mod">
          <ac:chgData name="辰 關" userId="a63b8d3a1d928406" providerId="LiveId" clId="{3F6AFCDD-371C-4DF9-94A8-88342EAAA3D5}" dt="2022-09-07T12:04:56.030" v="2126" actId="22"/>
          <ac:spMkLst>
            <pc:docMk/>
            <pc:sldMk cId="2725807432" sldId="294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7T12:08:57.734" v="2138" actId="1076"/>
          <ac:spMkLst>
            <pc:docMk/>
            <pc:sldMk cId="2725807432" sldId="294"/>
            <ac:spMk id="11" creationId="{54443CAC-1673-1E7D-4903-B6DE6296A1F0}"/>
          </ac:spMkLst>
        </pc:spChg>
        <pc:picChg chg="add mod ord">
          <ac:chgData name="辰 關" userId="a63b8d3a1d928406" providerId="LiveId" clId="{3F6AFCDD-371C-4DF9-94A8-88342EAAA3D5}" dt="2022-09-07T12:04:59.291" v="2128" actId="14100"/>
          <ac:picMkLst>
            <pc:docMk/>
            <pc:sldMk cId="2725807432" sldId="294"/>
            <ac:picMk id="4" creationId="{50B705A6-3B10-453B-E972-BF9088AF409C}"/>
          </ac:picMkLst>
        </pc:picChg>
      </pc:sldChg>
      <pc:sldChg chg="modSp add mod ord">
        <pc:chgData name="辰 關" userId="a63b8d3a1d928406" providerId="LiveId" clId="{3F6AFCDD-371C-4DF9-94A8-88342EAAA3D5}" dt="2022-09-07T12:11:06.400" v="2166" actId="20577"/>
        <pc:sldMkLst>
          <pc:docMk/>
          <pc:sldMk cId="3311057654" sldId="295"/>
        </pc:sldMkLst>
        <pc:spChg chg="mod">
          <ac:chgData name="辰 關" userId="a63b8d3a1d928406" providerId="LiveId" clId="{3F6AFCDD-371C-4DF9-94A8-88342EAAA3D5}" dt="2022-09-07T12:11:06.400" v="2166" actId="20577"/>
          <ac:spMkLst>
            <pc:docMk/>
            <pc:sldMk cId="3311057654" sldId="295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7T12:09:02.622" v="2139"/>
          <ac:spMkLst>
            <pc:docMk/>
            <pc:sldMk cId="3311057654" sldId="295"/>
            <ac:spMk id="11" creationId="{54443CAC-1673-1E7D-4903-B6DE6296A1F0}"/>
          </ac:spMkLst>
        </pc:spChg>
      </pc:sldChg>
      <pc:sldChg chg="addSp delSp modSp add mod ord">
        <pc:chgData name="辰 關" userId="a63b8d3a1d928406" providerId="LiveId" clId="{3F6AFCDD-371C-4DF9-94A8-88342EAAA3D5}" dt="2022-09-07T12:34:02.530" v="2274" actId="1076"/>
        <pc:sldMkLst>
          <pc:docMk/>
          <pc:sldMk cId="3572013185" sldId="296"/>
        </pc:sldMkLst>
        <pc:spChg chg="del">
          <ac:chgData name="辰 關" userId="a63b8d3a1d928406" providerId="LiveId" clId="{3F6AFCDD-371C-4DF9-94A8-88342EAAA3D5}" dt="2022-09-07T12:27:23.380" v="2179" actId="21"/>
          <ac:spMkLst>
            <pc:docMk/>
            <pc:sldMk cId="3572013185" sldId="296"/>
            <ac:spMk id="6" creationId="{F691D3D9-6F07-7A3B-A962-358D6BE81738}"/>
          </ac:spMkLst>
        </pc:spChg>
        <pc:spChg chg="add del mod">
          <ac:chgData name="辰 關" userId="a63b8d3a1d928406" providerId="LiveId" clId="{3F6AFCDD-371C-4DF9-94A8-88342EAAA3D5}" dt="2022-09-07T12:27:16.669" v="2177" actId="21"/>
          <ac:spMkLst>
            <pc:docMk/>
            <pc:sldMk cId="3572013185" sldId="296"/>
            <ac:spMk id="8" creationId="{5D86FCE4-CFCC-83A4-297C-121DE5B9AC11}"/>
          </ac:spMkLst>
        </pc:spChg>
        <pc:spChg chg="add del mod">
          <ac:chgData name="辰 關" userId="a63b8d3a1d928406" providerId="LiveId" clId="{3F6AFCDD-371C-4DF9-94A8-88342EAAA3D5}" dt="2022-09-07T12:30:28.677" v="2195" actId="21"/>
          <ac:spMkLst>
            <pc:docMk/>
            <pc:sldMk cId="3572013185" sldId="296"/>
            <ac:spMk id="9" creationId="{FB1B2D7F-A13F-780F-FA49-B0BC4F6FC24F}"/>
          </ac:spMkLst>
        </pc:spChg>
        <pc:spChg chg="add del mod">
          <ac:chgData name="辰 關" userId="a63b8d3a1d928406" providerId="LiveId" clId="{3F6AFCDD-371C-4DF9-94A8-88342EAAA3D5}" dt="2022-09-07T12:33:58.059" v="2271" actId="21"/>
          <ac:spMkLst>
            <pc:docMk/>
            <pc:sldMk cId="3572013185" sldId="296"/>
            <ac:spMk id="10" creationId="{DA2C8D52-AB03-E256-C831-1429C84A1EF1}"/>
          </ac:spMkLst>
        </pc:spChg>
        <pc:picChg chg="del">
          <ac:chgData name="辰 關" userId="a63b8d3a1d928406" providerId="LiveId" clId="{3F6AFCDD-371C-4DF9-94A8-88342EAAA3D5}" dt="2022-09-07T12:27:02.185" v="2172" actId="21"/>
          <ac:picMkLst>
            <pc:docMk/>
            <pc:sldMk cId="3572013185" sldId="296"/>
            <ac:picMk id="4" creationId="{50B705A6-3B10-453B-E972-BF9088AF409C}"/>
          </ac:picMkLst>
        </pc:picChg>
        <pc:picChg chg="add mod">
          <ac:chgData name="辰 關" userId="a63b8d3a1d928406" providerId="LiveId" clId="{3F6AFCDD-371C-4DF9-94A8-88342EAAA3D5}" dt="2022-09-07T12:34:02.530" v="2274" actId="1076"/>
          <ac:picMkLst>
            <pc:docMk/>
            <pc:sldMk cId="3572013185" sldId="296"/>
            <ac:picMk id="5" creationId="{C357D1E2-2650-3F67-1034-B447ADCB63B2}"/>
          </ac:picMkLst>
        </pc:picChg>
      </pc:sldChg>
      <pc:sldChg chg="modSp add mod ord">
        <pc:chgData name="辰 關" userId="a63b8d3a1d928406" providerId="LiveId" clId="{3F6AFCDD-371C-4DF9-94A8-88342EAAA3D5}" dt="2022-09-07T12:51:55.313" v="2370" actId="207"/>
        <pc:sldMkLst>
          <pc:docMk/>
          <pc:sldMk cId="1881815427" sldId="297"/>
        </pc:sldMkLst>
        <pc:spChg chg="mod">
          <ac:chgData name="辰 關" userId="a63b8d3a1d928406" providerId="LiveId" clId="{3F6AFCDD-371C-4DF9-94A8-88342EAAA3D5}" dt="2022-09-07T12:51:55.313" v="2370" actId="207"/>
          <ac:spMkLst>
            <pc:docMk/>
            <pc:sldMk cId="1881815427" sldId="297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7T12:48:53.983" v="2349" actId="20577"/>
          <ac:spMkLst>
            <pc:docMk/>
            <pc:sldMk cId="1881815427" sldId="297"/>
            <ac:spMk id="11" creationId="{54443CAC-1673-1E7D-4903-B6DE6296A1F0}"/>
          </ac:spMkLst>
        </pc:spChg>
      </pc:sldChg>
      <pc:sldChg chg="addSp delSp modSp add mod">
        <pc:chgData name="辰 關" userId="a63b8d3a1d928406" providerId="LiveId" clId="{3F6AFCDD-371C-4DF9-94A8-88342EAAA3D5}" dt="2022-09-07T12:37:07.668" v="2283" actId="1076"/>
        <pc:sldMkLst>
          <pc:docMk/>
          <pc:sldMk cId="2506879438" sldId="298"/>
        </pc:sldMkLst>
        <pc:picChg chg="add mod">
          <ac:chgData name="辰 關" userId="a63b8d3a1d928406" providerId="LiveId" clId="{3F6AFCDD-371C-4DF9-94A8-88342EAAA3D5}" dt="2022-09-07T12:37:07.668" v="2283" actId="1076"/>
          <ac:picMkLst>
            <pc:docMk/>
            <pc:sldMk cId="2506879438" sldId="298"/>
            <ac:picMk id="4" creationId="{79A4704A-D330-DD8C-C6CC-FCC0682D01FC}"/>
          </ac:picMkLst>
        </pc:picChg>
        <pc:picChg chg="del">
          <ac:chgData name="辰 關" userId="a63b8d3a1d928406" providerId="LiveId" clId="{3F6AFCDD-371C-4DF9-94A8-88342EAAA3D5}" dt="2022-09-07T12:37:01.989" v="2280" actId="21"/>
          <ac:picMkLst>
            <pc:docMk/>
            <pc:sldMk cId="2506879438" sldId="298"/>
            <ac:picMk id="5" creationId="{C357D1E2-2650-3F67-1034-B447ADCB63B2}"/>
          </ac:picMkLst>
        </pc:picChg>
      </pc:sldChg>
      <pc:sldChg chg="modSp add mod ord">
        <pc:chgData name="辰 關" userId="a63b8d3a1d928406" providerId="LiveId" clId="{3F6AFCDD-371C-4DF9-94A8-88342EAAA3D5}" dt="2022-09-07T12:46:35.951" v="2316" actId="20577"/>
        <pc:sldMkLst>
          <pc:docMk/>
          <pc:sldMk cId="1700133937" sldId="299"/>
        </pc:sldMkLst>
        <pc:spChg chg="mod">
          <ac:chgData name="辰 關" userId="a63b8d3a1d928406" providerId="LiveId" clId="{3F6AFCDD-371C-4DF9-94A8-88342EAAA3D5}" dt="2022-09-07T12:46:35.951" v="2316" actId="20577"/>
          <ac:spMkLst>
            <pc:docMk/>
            <pc:sldMk cId="1700133937" sldId="299"/>
            <ac:spMk id="8" creationId="{216C45F3-C58A-D9E9-A85D-07E6648BA784}"/>
          </ac:spMkLst>
        </pc:spChg>
      </pc:sldChg>
      <pc:sldChg chg="modSp add mod ord">
        <pc:chgData name="辰 關" userId="a63b8d3a1d928406" providerId="LiveId" clId="{3F6AFCDD-371C-4DF9-94A8-88342EAAA3D5}" dt="2022-09-07T12:48:45.839" v="2333" actId="20577"/>
        <pc:sldMkLst>
          <pc:docMk/>
          <pc:sldMk cId="2270246359" sldId="300"/>
        </pc:sldMkLst>
        <pc:spChg chg="mod">
          <ac:chgData name="辰 關" userId="a63b8d3a1d928406" providerId="LiveId" clId="{3F6AFCDD-371C-4DF9-94A8-88342EAAA3D5}" dt="2022-09-07T12:48:45.839" v="2333" actId="20577"/>
          <ac:spMkLst>
            <pc:docMk/>
            <pc:sldMk cId="2270246359" sldId="300"/>
            <ac:spMk id="7" creationId="{4B602681-2BE3-DA2E-E123-2AD2B2261E8B}"/>
          </ac:spMkLst>
        </pc:spChg>
      </pc:sldChg>
      <pc:sldChg chg="modSp add mod ord">
        <pc:chgData name="辰 關" userId="a63b8d3a1d928406" providerId="LiveId" clId="{3F6AFCDD-371C-4DF9-94A8-88342EAAA3D5}" dt="2022-09-07T12:58:31.440" v="2399" actId="20577"/>
        <pc:sldMkLst>
          <pc:docMk/>
          <pc:sldMk cId="862864064" sldId="301"/>
        </pc:sldMkLst>
        <pc:spChg chg="mod">
          <ac:chgData name="辰 關" userId="a63b8d3a1d928406" providerId="LiveId" clId="{3F6AFCDD-371C-4DF9-94A8-88342EAAA3D5}" dt="2022-09-07T12:58:31.440" v="2399" actId="20577"/>
          <ac:spMkLst>
            <pc:docMk/>
            <pc:sldMk cId="862864064" sldId="301"/>
            <ac:spMk id="7" creationId="{4B602681-2BE3-DA2E-E123-2AD2B2261E8B}"/>
          </ac:spMkLst>
        </pc:spChg>
      </pc:sldChg>
      <pc:sldChg chg="addSp delSp modSp add mod ord">
        <pc:chgData name="辰 關" userId="a63b8d3a1d928406" providerId="LiveId" clId="{3F6AFCDD-371C-4DF9-94A8-88342EAAA3D5}" dt="2022-09-07T12:59:52.328" v="2416" actId="1076"/>
        <pc:sldMkLst>
          <pc:docMk/>
          <pc:sldMk cId="3953437047" sldId="302"/>
        </pc:sldMkLst>
        <pc:spChg chg="mod">
          <ac:chgData name="辰 關" userId="a63b8d3a1d928406" providerId="LiveId" clId="{3F6AFCDD-371C-4DF9-94A8-88342EAAA3D5}" dt="2022-09-07T12:58:43.743" v="2410" actId="20577"/>
          <ac:spMkLst>
            <pc:docMk/>
            <pc:sldMk cId="3953437047" sldId="302"/>
            <ac:spMk id="11" creationId="{54443CAC-1673-1E7D-4903-B6DE6296A1F0}"/>
          </ac:spMkLst>
        </pc:spChg>
        <pc:picChg chg="del">
          <ac:chgData name="辰 關" userId="a63b8d3a1d928406" providerId="LiveId" clId="{3F6AFCDD-371C-4DF9-94A8-88342EAAA3D5}" dt="2022-09-07T12:58:55.017" v="2413" actId="21"/>
          <ac:picMkLst>
            <pc:docMk/>
            <pc:sldMk cId="3953437047" sldId="302"/>
            <ac:picMk id="4" creationId="{79A4704A-D330-DD8C-C6CC-FCC0682D01FC}"/>
          </ac:picMkLst>
        </pc:picChg>
        <pc:picChg chg="add mod">
          <ac:chgData name="辰 關" userId="a63b8d3a1d928406" providerId="LiveId" clId="{3F6AFCDD-371C-4DF9-94A8-88342EAAA3D5}" dt="2022-09-07T12:59:52.328" v="2416" actId="1076"/>
          <ac:picMkLst>
            <pc:docMk/>
            <pc:sldMk cId="3953437047" sldId="302"/>
            <ac:picMk id="5" creationId="{6422BD8D-B5B0-2F71-D67C-00590DBDDBFE}"/>
          </ac:picMkLst>
        </pc:picChg>
      </pc:sldChg>
      <pc:sldChg chg="addSp delSp modSp add mod">
        <pc:chgData name="辰 關" userId="a63b8d3a1d928406" providerId="LiveId" clId="{3F6AFCDD-371C-4DF9-94A8-88342EAAA3D5}" dt="2022-09-07T13:00:40.980" v="2427" actId="1076"/>
        <pc:sldMkLst>
          <pc:docMk/>
          <pc:sldMk cId="3984360558" sldId="303"/>
        </pc:sldMkLst>
        <pc:picChg chg="del">
          <ac:chgData name="辰 關" userId="a63b8d3a1d928406" providerId="LiveId" clId="{3F6AFCDD-371C-4DF9-94A8-88342EAAA3D5}" dt="2022-09-07T13:00:01.058" v="2417" actId="21"/>
          <ac:picMkLst>
            <pc:docMk/>
            <pc:sldMk cId="3984360558" sldId="303"/>
            <ac:picMk id="4" creationId="{79A4704A-D330-DD8C-C6CC-FCC0682D01FC}"/>
          </ac:picMkLst>
        </pc:picChg>
        <pc:picChg chg="add mod">
          <ac:chgData name="辰 關" userId="a63b8d3a1d928406" providerId="LiveId" clId="{3F6AFCDD-371C-4DF9-94A8-88342EAAA3D5}" dt="2022-09-07T13:00:40.980" v="2427" actId="1076"/>
          <ac:picMkLst>
            <pc:docMk/>
            <pc:sldMk cId="3984360558" sldId="303"/>
            <ac:picMk id="5" creationId="{E0D54D68-96C9-1FDD-3D28-0638AA8F074F}"/>
          </ac:picMkLst>
        </pc:picChg>
      </pc:sldChg>
      <pc:sldChg chg="addSp delSp modSp add mod ord">
        <pc:chgData name="辰 關" userId="a63b8d3a1d928406" providerId="LiveId" clId="{3F6AFCDD-371C-4DF9-94A8-88342EAAA3D5}" dt="2022-09-07T13:08:21.009" v="2489" actId="1076"/>
        <pc:sldMkLst>
          <pc:docMk/>
          <pc:sldMk cId="1238487300" sldId="304"/>
        </pc:sldMkLst>
        <pc:picChg chg="del">
          <ac:chgData name="辰 關" userId="a63b8d3a1d928406" providerId="LiveId" clId="{3F6AFCDD-371C-4DF9-94A8-88342EAAA3D5}" dt="2022-09-07T13:00:03.007" v="2418" actId="21"/>
          <ac:picMkLst>
            <pc:docMk/>
            <pc:sldMk cId="1238487300" sldId="304"/>
            <ac:picMk id="4" creationId="{79A4704A-D330-DD8C-C6CC-FCC0682D01FC}"/>
          </ac:picMkLst>
        </pc:picChg>
        <pc:picChg chg="add mod">
          <ac:chgData name="辰 關" userId="a63b8d3a1d928406" providerId="LiveId" clId="{3F6AFCDD-371C-4DF9-94A8-88342EAAA3D5}" dt="2022-09-07T13:08:21.009" v="2489" actId="1076"/>
          <ac:picMkLst>
            <pc:docMk/>
            <pc:sldMk cId="1238487300" sldId="304"/>
            <ac:picMk id="5" creationId="{B0C58273-EEC5-602A-9DCA-2DA78702573A}"/>
          </ac:picMkLst>
        </pc:picChg>
      </pc:sldChg>
      <pc:sldChg chg="addSp delSp modSp add mod ord">
        <pc:chgData name="辰 關" userId="a63b8d3a1d928406" providerId="LiveId" clId="{3F6AFCDD-371C-4DF9-94A8-88342EAAA3D5}" dt="2022-09-07T13:02:10.397" v="2458" actId="21"/>
        <pc:sldMkLst>
          <pc:docMk/>
          <pc:sldMk cId="1678836588" sldId="305"/>
        </pc:sldMkLst>
        <pc:spChg chg="del">
          <ac:chgData name="辰 關" userId="a63b8d3a1d928406" providerId="LiveId" clId="{3F6AFCDD-371C-4DF9-94A8-88342EAAA3D5}" dt="2022-09-07T13:02:07.493" v="2457" actId="21"/>
          <ac:spMkLst>
            <pc:docMk/>
            <pc:sldMk cId="1678836588" sldId="305"/>
            <ac:spMk id="3" creationId="{2ED93A15-49E4-F6C7-41DA-D25ABD6C6916}"/>
          </ac:spMkLst>
        </pc:spChg>
        <pc:spChg chg="add del mod">
          <ac:chgData name="辰 關" userId="a63b8d3a1d928406" providerId="LiveId" clId="{3F6AFCDD-371C-4DF9-94A8-88342EAAA3D5}" dt="2022-09-07T13:02:10.397" v="2458" actId="21"/>
          <ac:spMkLst>
            <pc:docMk/>
            <pc:sldMk cId="1678836588" sldId="305"/>
            <ac:spMk id="4" creationId="{05666469-7084-DA27-CA53-D80279630EF5}"/>
          </ac:spMkLst>
        </pc:spChg>
        <pc:spChg chg="mod">
          <ac:chgData name="辰 關" userId="a63b8d3a1d928406" providerId="LiveId" clId="{3F6AFCDD-371C-4DF9-94A8-88342EAAA3D5}" dt="2022-09-07T13:02:04.605" v="2456" actId="1076"/>
          <ac:spMkLst>
            <pc:docMk/>
            <pc:sldMk cId="1678836588" sldId="305"/>
            <ac:spMk id="6" creationId="{1E1C4686-35A9-05EC-FAE9-FCD6F9368435}"/>
          </ac:spMkLst>
        </pc:spChg>
      </pc:sldChg>
      <pc:sldChg chg="modSp add mod ord">
        <pc:chgData name="辰 關" userId="a63b8d3a1d928406" providerId="LiveId" clId="{3F6AFCDD-371C-4DF9-94A8-88342EAAA3D5}" dt="2022-09-07T13:04:44.236" v="2487" actId="207"/>
        <pc:sldMkLst>
          <pc:docMk/>
          <pc:sldMk cId="1670928060" sldId="306"/>
        </pc:sldMkLst>
        <pc:spChg chg="mod">
          <ac:chgData name="辰 關" userId="a63b8d3a1d928406" providerId="LiveId" clId="{3F6AFCDD-371C-4DF9-94A8-88342EAAA3D5}" dt="2022-09-07T13:04:44.236" v="2487" actId="207"/>
          <ac:spMkLst>
            <pc:docMk/>
            <pc:sldMk cId="1670928060" sldId="306"/>
            <ac:spMk id="8" creationId="{216C45F3-C58A-D9E9-A85D-07E6648BA784}"/>
          </ac:spMkLst>
        </pc:spChg>
        <pc:spChg chg="mod">
          <ac:chgData name="辰 關" userId="a63b8d3a1d928406" providerId="LiveId" clId="{3F6AFCDD-371C-4DF9-94A8-88342EAAA3D5}" dt="2022-09-07T13:03:21.678" v="2472" actId="20577"/>
          <ac:spMkLst>
            <pc:docMk/>
            <pc:sldMk cId="1670928060" sldId="306"/>
            <ac:spMk id="11" creationId="{54443CAC-1673-1E7D-4903-B6DE6296A1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8806A-77BC-4162-B901-6F948961179B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B9A2A-F42D-4EA3-B5A1-F77969434C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81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7383-F14B-4FE9-BB75-C7A2A3CF2BED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4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5A0D-2654-4627-82F9-22FA5A2167F7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0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B082-16F9-424C-A3D4-D42E1C6DAF7F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6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5FC7-D20A-45FF-9073-117763A34ECE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4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D50145F-BE50-4433-973A-C15B10A1E8C2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4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94FB-1515-4366-9129-2EE6DCCB66C0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1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7C94-C6ED-4D57-9ED3-12274C958215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4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C894-34A9-421A-B14A-A25EC938CAAD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5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A6FE-B8ED-454C-A5CE-A07EBECC83B5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6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9F154-AFBE-4E62-BF39-E84D5A934233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1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62F-F00A-438A-B0E8-6E87AE9ECB8C}" type="datetime1">
              <a:rPr lang="en-US" altLang="zh-TW" smtClean="0"/>
              <a:t>9/7/2022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6E5C570-EEF3-45CC-B117-21A18CBA0F03}" type="datetime1">
              <a:rPr lang="en-US" altLang="zh-TW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ED93A15-49E4-F6C7-41DA-D25ABD6C6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5473" y="4844465"/>
            <a:ext cx="7766936" cy="719574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 : Yu-Chen </a:t>
            </a:r>
            <a:r>
              <a:rPr lang="en-US" altLang="zh-TW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Kuan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E1C4686-35A9-05EC-FAE9-FCD6F9368435}"/>
              </a:ext>
            </a:extLst>
          </p:cNvPr>
          <p:cNvSpPr txBox="1"/>
          <p:nvPr/>
        </p:nvSpPr>
        <p:spPr>
          <a:xfrm>
            <a:off x="1781146" y="1790023"/>
            <a:ext cx="8199617" cy="238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Is All You Need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Ashish Vaswani, Noam </a:t>
            </a:r>
            <a:r>
              <a:rPr lang="en-US" altLang="zh-TW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Shazeer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Niki Parmar, Jakob </a:t>
            </a:r>
            <a:r>
              <a:rPr lang="en-US" altLang="zh-TW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Uszkoreit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Llion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Jones, Aidan N. Gomez, </a:t>
            </a:r>
            <a:r>
              <a:rPr lang="en-US" altLang="zh-TW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Łukasz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Kaiser, </a:t>
            </a:r>
            <a:r>
              <a:rPr lang="en-US" altLang="zh-TW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Illia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Polosukhin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1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39465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competitive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sequence transduction models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an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encoder-decoder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follows this overall architecture using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stacked self-attention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point-wise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connected layers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both the encoder and decoder.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6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33" y="1553445"/>
            <a:ext cx="6450002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encoder input sequence: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(x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encoder output sequence: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400" dirty="0"/>
              <a:t>  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= (z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TW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decoder output sequence: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(y</a:t>
            </a:r>
            <a:r>
              <a:rPr lang="en-US" altLang="zh-TW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內容版面配置區 3">
            <a:extLst>
              <a:ext uri="{FF2B5EF4-FFF2-40B4-BE49-F238E27FC236}">
                <a16:creationId xmlns:a16="http://schemas.microsoft.com/office/drawing/2014/main" id="{82C58E0F-07ED-8462-84B0-EAB5225D2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229" y="441018"/>
            <a:ext cx="4063040" cy="500211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B92F970-5CE3-5170-8012-FB8AE50F88E0}"/>
              </a:ext>
            </a:extLst>
          </p:cNvPr>
          <p:cNvSpPr txBox="1"/>
          <p:nvPr/>
        </p:nvSpPr>
        <p:spPr>
          <a:xfrm>
            <a:off x="7579867" y="5627125"/>
            <a:ext cx="194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4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33" y="1553445"/>
            <a:ext cx="6450002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encoder is composed of a stack of 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6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layers.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dirty="0"/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is a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multi-head self-attention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is a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fully connected feed-forward network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317D140-7D5E-631A-1BE7-7510014C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035" y="771751"/>
            <a:ext cx="3447443" cy="411872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A2E8644F-EB9A-5FA6-393F-26B1B1B56934}"/>
              </a:ext>
            </a:extLst>
          </p:cNvPr>
          <p:cNvSpPr txBox="1"/>
          <p:nvPr/>
        </p:nvSpPr>
        <p:spPr>
          <a:xfrm>
            <a:off x="8626415" y="5212299"/>
            <a:ext cx="167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33" y="1553445"/>
            <a:ext cx="6450002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decoder is also composed of a stack of </a:t>
            </a:r>
            <a:b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6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 layers.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dirty="0"/>
              <a:t>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sub-layer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performs multi-head attention over the output of the encoder stack.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2E8644F-EB9A-5FA6-393F-26B1B1B56934}"/>
              </a:ext>
            </a:extLst>
          </p:cNvPr>
          <p:cNvSpPr txBox="1"/>
          <p:nvPr/>
        </p:nvSpPr>
        <p:spPr>
          <a:xfrm>
            <a:off x="8453887" y="5246805"/>
            <a:ext cx="167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1CFACA-881B-11E8-4579-584CB7B0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19" y="603453"/>
            <a:ext cx="2943636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33" y="1553445"/>
            <a:ext cx="6450002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input consists of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queries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dimension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dimension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most commonly used attention functions are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 attention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dot-product attention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14</a:t>
            </a:fld>
            <a:endParaRPr 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2E8644F-EB9A-5FA6-393F-26B1B1B56934}"/>
              </a:ext>
            </a:extLst>
          </p:cNvPr>
          <p:cNvSpPr txBox="1"/>
          <p:nvPr/>
        </p:nvSpPr>
        <p:spPr>
          <a:xfrm>
            <a:off x="7240323" y="5139086"/>
            <a:ext cx="4390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Scaled Dot-Product Attention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FACD3A0-4665-5004-B16E-8654294C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912" y="1049152"/>
            <a:ext cx="3373141" cy="408993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7183970-CA74-F4C7-0EBA-B2359C4F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79" y="2871709"/>
            <a:ext cx="5001323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1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08" y="1461845"/>
            <a:ext cx="6628035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Multi-head attention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allows the model to jointly attend to information from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 representation subspaces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 positions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15</a:t>
            </a:fld>
            <a:endParaRPr 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2E8644F-EB9A-5FA6-393F-26B1B1B56934}"/>
              </a:ext>
            </a:extLst>
          </p:cNvPr>
          <p:cNvSpPr txBox="1"/>
          <p:nvPr/>
        </p:nvSpPr>
        <p:spPr>
          <a:xfrm>
            <a:off x="8005315" y="5082902"/>
            <a:ext cx="305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Multi-Head Attention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5DA9C7-47B1-97E0-986F-043D7D1B5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88" y="3541156"/>
            <a:ext cx="5858693" cy="10955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1B0C9C2-A90B-0A51-1143-64B4D42AC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408" y="912231"/>
            <a:ext cx="3620005" cy="385816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3C6C007-65A4-DA13-880A-5797D3746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32" y="4654217"/>
            <a:ext cx="1648055" cy="42868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58F5911-7CDA-4DFB-32CF-A40D929D8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485" y="5101784"/>
            <a:ext cx="1629002" cy="495369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E5AF7DF8-9A7E-32CE-FEC6-6878D7ECC9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3485" y="5566884"/>
            <a:ext cx="1648055" cy="49536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590B7F70-D892-C823-3C8F-23378FA63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9668" y="6089909"/>
            <a:ext cx="1695687" cy="276264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D6E1125F-D688-71F1-E3DE-42B5C1FD9366}"/>
              </a:ext>
            </a:extLst>
          </p:cNvPr>
          <p:cNvSpPr txBox="1"/>
          <p:nvPr/>
        </p:nvSpPr>
        <p:spPr>
          <a:xfrm>
            <a:off x="11254928" y="2463354"/>
            <a:ext cx="51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TW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B11895BB-C672-9463-4248-651B94C3CF4A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0917266" y="2648020"/>
            <a:ext cx="337662" cy="69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7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39465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uses multi-head attention in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three different ways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3152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"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encoder-decoder attention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layers, the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queries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come from the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previous decoder layer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the memory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keys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come from the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output of the encoder.</a:t>
            </a:r>
          </a:p>
          <a:p>
            <a:pPr marL="73152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contains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self-attention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layers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31520" lvl="1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elf-attention layers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allow each position in the decoder to attend to all positions in the decoder up to and including that position.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33A1B79-25AF-59FC-9902-F242F7B74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499" y="320929"/>
            <a:ext cx="4395723" cy="580491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D42456A-690D-AED4-AE54-84F638A28EF0}"/>
              </a:ext>
            </a:extLst>
          </p:cNvPr>
          <p:cNvSpPr/>
          <p:nvPr/>
        </p:nvSpPr>
        <p:spPr>
          <a:xfrm>
            <a:off x="6411300" y="3683478"/>
            <a:ext cx="1130061" cy="5907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367657-F605-013F-492F-B6AB8B48D3E4}"/>
              </a:ext>
            </a:extLst>
          </p:cNvPr>
          <p:cNvSpPr/>
          <p:nvPr/>
        </p:nvSpPr>
        <p:spPr>
          <a:xfrm>
            <a:off x="7701584" y="3605841"/>
            <a:ext cx="1130061" cy="6683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9FE4C3D-5085-D0D1-4479-86013F944BA3}"/>
              </a:ext>
            </a:extLst>
          </p:cNvPr>
          <p:cNvSpPr/>
          <p:nvPr/>
        </p:nvSpPr>
        <p:spPr>
          <a:xfrm>
            <a:off x="6411300" y="2341365"/>
            <a:ext cx="2353139" cy="101431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2DFE68B5-82D9-DC71-0B74-67DF0DEED378}"/>
              </a:ext>
            </a:extLst>
          </p:cNvPr>
          <p:cNvCxnSpPr/>
          <p:nvPr/>
        </p:nvCxnSpPr>
        <p:spPr>
          <a:xfrm flipH="1">
            <a:off x="3588589" y="2484408"/>
            <a:ext cx="282271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6A6D48F-8DB3-B2C6-0732-D017E7ED3B8F}"/>
              </a:ext>
            </a:extLst>
          </p:cNvPr>
          <p:cNvSpPr txBox="1"/>
          <p:nvPr/>
        </p:nvSpPr>
        <p:spPr>
          <a:xfrm>
            <a:off x="3549856" y="2039387"/>
            <a:ext cx="63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A2AC468-597A-D5E9-2766-A32386ECA154}"/>
              </a:ext>
            </a:extLst>
          </p:cNvPr>
          <p:cNvCxnSpPr>
            <a:cxnSpLocks/>
          </p:cNvCxnSpPr>
          <p:nvPr/>
        </p:nvCxnSpPr>
        <p:spPr>
          <a:xfrm flipH="1">
            <a:off x="3588589" y="3975964"/>
            <a:ext cx="2822710" cy="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91AD400-762F-E5FE-01FB-10DE0FCDED8A}"/>
              </a:ext>
            </a:extLst>
          </p:cNvPr>
          <p:cNvSpPr txBox="1"/>
          <p:nvPr/>
        </p:nvSpPr>
        <p:spPr>
          <a:xfrm>
            <a:off x="3544908" y="3542706"/>
            <a:ext cx="63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CA2251BB-91AC-F410-0E2F-0F51490EF1B3}"/>
              </a:ext>
            </a:extLst>
          </p:cNvPr>
          <p:cNvCxnSpPr>
            <a:cxnSpLocks/>
          </p:cNvCxnSpPr>
          <p:nvPr/>
        </p:nvCxnSpPr>
        <p:spPr>
          <a:xfrm flipH="1">
            <a:off x="8831645" y="3904891"/>
            <a:ext cx="23309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DC8D237-21E0-9D97-B75A-46DA9F51B41E}"/>
              </a:ext>
            </a:extLst>
          </p:cNvPr>
          <p:cNvSpPr txBox="1"/>
          <p:nvPr/>
        </p:nvSpPr>
        <p:spPr>
          <a:xfrm>
            <a:off x="10780594" y="3443226"/>
            <a:ext cx="638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3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33" y="1553445"/>
            <a:ext cx="6450002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ach of the layers in our encoder and decoder contains a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fully connected feed-forward network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onsists of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transformations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en-US" altLang="zh-TW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activation in between.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B4FCED4-49CD-74A6-53E0-BA865C8C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94" y="3081289"/>
            <a:ext cx="3991532" cy="695422"/>
          </a:xfrm>
          <a:prstGeom prst="rect">
            <a:avLst/>
          </a:prstGeom>
        </p:spPr>
      </p:pic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2DB30A60-4417-7487-95E9-B4A7259F4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243" y="320521"/>
            <a:ext cx="4553296" cy="56056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C0D4917-3AEA-7211-B90C-8F9B8034364F}"/>
              </a:ext>
            </a:extLst>
          </p:cNvPr>
          <p:cNvSpPr/>
          <p:nvPr/>
        </p:nvSpPr>
        <p:spPr>
          <a:xfrm>
            <a:off x="8072520" y="2717320"/>
            <a:ext cx="1130061" cy="5907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61C00B6-A927-621B-BF53-83D14937EF69}"/>
              </a:ext>
            </a:extLst>
          </p:cNvPr>
          <p:cNvSpPr/>
          <p:nvPr/>
        </p:nvSpPr>
        <p:spPr>
          <a:xfrm>
            <a:off x="9409996" y="1860432"/>
            <a:ext cx="1208678" cy="5455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88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32" y="1553445"/>
            <a:ext cx="6869575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earned linear transformation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convert the decoder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predicted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next-token probabilities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Share the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same weight matrix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two embedding layers and the pre-</a:t>
            </a:r>
            <a:r>
              <a:rPr lang="en-US" altLang="zh-TW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linear transformation.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19</a:t>
            </a:fld>
            <a:endParaRPr 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D53A5FE-921B-8E2C-96F9-E19232008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171" y="841335"/>
            <a:ext cx="2238909" cy="487530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83A9BDA-685C-ABCF-1715-E12F50E757B0}"/>
              </a:ext>
            </a:extLst>
          </p:cNvPr>
          <p:cNvSpPr/>
          <p:nvPr/>
        </p:nvSpPr>
        <p:spPr>
          <a:xfrm>
            <a:off x="8419193" y="968706"/>
            <a:ext cx="1898000" cy="1548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99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8" y="1461487"/>
            <a:ext cx="411462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Self-Attention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4045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TW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7F27DF92-F27A-A763-53D4-20884A10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內容版面配置區 7">
            <a:extLst>
              <a:ext uri="{FF2B5EF4-FFF2-40B4-BE49-F238E27FC236}">
                <a16:creationId xmlns:a16="http://schemas.microsoft.com/office/drawing/2014/main" id="{E072444E-14E6-2262-CC99-93D65F3C1A94}"/>
              </a:ext>
            </a:extLst>
          </p:cNvPr>
          <p:cNvSpPr txBox="1">
            <a:spLocks/>
          </p:cNvSpPr>
          <p:nvPr/>
        </p:nvSpPr>
        <p:spPr>
          <a:xfrm>
            <a:off x="5984029" y="1444982"/>
            <a:ext cx="4114627" cy="471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l"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7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07" y="1553445"/>
            <a:ext cx="6645289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order for the model to make use of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order 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the sequence, we add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positional encodings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sine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cosine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functions of different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frequencies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ach dimension of the positional encoding corresponds to a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sinusoid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2DB30A60-4417-7487-95E9-B4A7259F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671" y="320521"/>
            <a:ext cx="4553296" cy="56056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C0D4917-3AEA-7211-B90C-8F9B8034364F}"/>
              </a:ext>
            </a:extLst>
          </p:cNvPr>
          <p:cNvSpPr/>
          <p:nvPr/>
        </p:nvSpPr>
        <p:spPr>
          <a:xfrm>
            <a:off x="7289321" y="4287327"/>
            <a:ext cx="1759788" cy="5907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61C00B6-A927-621B-BF53-83D14937EF69}"/>
              </a:ext>
            </a:extLst>
          </p:cNvPr>
          <p:cNvSpPr/>
          <p:nvPr/>
        </p:nvSpPr>
        <p:spPr>
          <a:xfrm>
            <a:off x="9461754" y="4284452"/>
            <a:ext cx="1849373" cy="5907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DEEF2A-2339-C6AE-C885-C5474EAA8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696" y="3429000"/>
            <a:ext cx="4239217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5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07" y="1553445"/>
            <a:ext cx="6792614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llow the model to easily learn to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attend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b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relative positions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Allow the model to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extrapolate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sequence </a:t>
            </a:r>
            <a:b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lengths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longer than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ones encountered during training.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2DB30A60-4417-7487-95E9-B4A7259F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671" y="320521"/>
            <a:ext cx="4553296" cy="56056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C0D4917-3AEA-7211-B90C-8F9B8034364F}"/>
              </a:ext>
            </a:extLst>
          </p:cNvPr>
          <p:cNvSpPr/>
          <p:nvPr/>
        </p:nvSpPr>
        <p:spPr>
          <a:xfrm>
            <a:off x="7289321" y="4287327"/>
            <a:ext cx="1759788" cy="5907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61C00B6-A927-621B-BF53-83D14937EF69}"/>
              </a:ext>
            </a:extLst>
          </p:cNvPr>
          <p:cNvSpPr/>
          <p:nvPr/>
        </p:nvSpPr>
        <p:spPr>
          <a:xfrm>
            <a:off x="9461754" y="4284452"/>
            <a:ext cx="1849373" cy="5907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3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4B602681-2BE3-DA2E-E123-2AD2B2261E8B}"/>
              </a:ext>
            </a:extLst>
          </p:cNvPr>
          <p:cNvSpPr txBox="1"/>
          <p:nvPr/>
        </p:nvSpPr>
        <p:spPr>
          <a:xfrm>
            <a:off x="2270185" y="2228671"/>
            <a:ext cx="765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7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Self-Attention</a:t>
            </a:r>
          </a:p>
        </p:txBody>
      </p:sp>
    </p:spTree>
    <p:extLst>
      <p:ext uri="{BB962C8B-B14F-4D97-AF65-F5344CB8AC3E}">
        <p14:creationId xmlns:p14="http://schemas.microsoft.com/office/powerpoint/2010/main" val="320119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39465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hree desiderata:</a:t>
            </a:r>
          </a:p>
          <a:p>
            <a:pPr marL="73152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computational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layer.</a:t>
            </a:r>
          </a:p>
          <a:p>
            <a:pPr marL="73152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computation that can be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parallelized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3152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path length between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long-range dependencies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network.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Self-Attention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92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07" y="1553445"/>
            <a:ext cx="4428976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Sequential Operations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Self-Attention  V.S. RNN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Complexity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&lt; d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Self-Attention </a:t>
            </a: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RNN.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word-piece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byte-pair.</a:t>
            </a:r>
            <a:endParaRPr lang="en-US" altLang="zh-TW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Self-Attention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內容版面配置區 3">
            <a:extLst>
              <a:ext uri="{FF2B5EF4-FFF2-40B4-BE49-F238E27FC236}">
                <a16:creationId xmlns:a16="http://schemas.microsoft.com/office/drawing/2014/main" id="{201B053A-5DCE-7CC4-D13E-08A969BC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771" y="2156995"/>
            <a:ext cx="7083548" cy="25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1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07" y="1553445"/>
            <a:ext cx="4428976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Self-Attention(restricted)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restricted to neighborhood of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size 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Convolutional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ernel width </a:t>
            </a:r>
            <a:r>
              <a:rPr lang="en-US" altLang="zh-TW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 &lt; n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oesn’t connect all pairs of input and output positions.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Self-Attention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內容版面配置區 3">
            <a:extLst>
              <a:ext uri="{FF2B5EF4-FFF2-40B4-BE49-F238E27FC236}">
                <a16:creationId xmlns:a16="http://schemas.microsoft.com/office/drawing/2014/main" id="{201B053A-5DCE-7CC4-D13E-08A969BC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771" y="2156995"/>
            <a:ext cx="7083548" cy="25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3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06" y="1553445"/>
            <a:ext cx="9561694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Convolutional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the length:</a:t>
            </a:r>
          </a:p>
          <a:p>
            <a:pPr marL="548640" lvl="2" indent="0">
              <a:lnSpc>
                <a:spcPct val="1500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ontiguous kernels</a:t>
            </a:r>
            <a:r>
              <a:rPr lang="en-US" altLang="zh-TW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stack of </a:t>
            </a:r>
            <a:r>
              <a:rPr lang="en-US" altLang="zh-TW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O(n/k)</a:t>
            </a:r>
            <a:endParaRPr lang="en-US" altLang="zh-TW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2" indent="0">
              <a:lnSpc>
                <a:spcPct val="150000"/>
              </a:lnSpc>
              <a:buNone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ilated convolutions</a:t>
            </a:r>
            <a:r>
              <a:rPr lang="en-US" altLang="zh-TW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stack of </a:t>
            </a:r>
            <a:r>
              <a:rPr lang="en-US" altLang="zh-TW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altLang="zh-TW" sz="18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TW" sz="1800" b="0" i="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TW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(n))</a:t>
            </a:r>
            <a:endParaRPr lang="en-US" altLang="zh-TW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Convolution V.S. Recurrence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Separable convolutions:</a:t>
            </a:r>
          </a:p>
          <a:p>
            <a:pPr marL="548640" lvl="2" indent="0">
              <a:lnSpc>
                <a:spcPct val="150000"/>
              </a:lnSpc>
              <a:buNone/>
            </a:pPr>
            <a:r>
              <a:rPr lang="en-US" altLang="zh-TW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Decrease complexity to </a:t>
            </a:r>
            <a:r>
              <a:rPr lang="pt-BR" altLang="zh-TW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O(k·n·d+n·d</a:t>
            </a:r>
            <a:r>
              <a:rPr lang="pt-BR" altLang="zh-TW" b="0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TW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altLang="zh-TW" dirty="0">
              <a:solidFill>
                <a:srgbClr val="C00000"/>
              </a:solidFill>
            </a:endParaRPr>
          </a:p>
          <a:p>
            <a:pPr marL="274320" lvl="1" indent="0">
              <a:lnSpc>
                <a:spcPct val="150000"/>
              </a:lnSpc>
              <a:buNone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Self-Attention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26</a:t>
            </a:fld>
            <a:endParaRPr lang="en-US" dirty="0"/>
          </a:p>
        </p:txBody>
      </p:sp>
      <p:pic>
        <p:nvPicPr>
          <p:cNvPr id="3" name="內容版面配置區 3">
            <a:extLst>
              <a:ext uri="{FF2B5EF4-FFF2-40B4-BE49-F238E27FC236}">
                <a16:creationId xmlns:a16="http://schemas.microsoft.com/office/drawing/2014/main" id="{201B053A-5DCE-7CC4-D13E-08A969BCD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771" y="2156995"/>
            <a:ext cx="7083548" cy="25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70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4B602681-2BE3-DA2E-E123-2AD2B2261E8B}"/>
              </a:ext>
            </a:extLst>
          </p:cNvPr>
          <p:cNvSpPr txBox="1"/>
          <p:nvPr/>
        </p:nvSpPr>
        <p:spPr>
          <a:xfrm>
            <a:off x="2270185" y="2228671"/>
            <a:ext cx="765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7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80165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39465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 Data and Batching: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English-German, train on the </a:t>
            </a: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WMT 2014 English-German dataset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consisting of about 4.5 million sentence pairs,</a:t>
            </a:r>
            <a:r>
              <a:rPr lang="en-US" altLang="zh-TW" sz="2000" dirty="0"/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were encoded using </a:t>
            </a: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byte-pair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encoding.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English-French, used the significantly </a:t>
            </a: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WMT 2014 English-French dataset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consisting of 36M sentences and split tokens into a 32000 word-piece vocabulary.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</a:t>
            </a: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batch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 a set of sentence pairs containing approximately 25000 source tokens and 25000 target tokens.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65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39465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Hardware and Schedule 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with 8 NVIDIA P100 GPUs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/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models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each training step took about 0.4 seconds. Trained the base models for a total of 100,000 steps or 12 hours.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/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models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step time was 1.0 seconds. The big models were trained for 300,000 steps (3.5 days).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0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4B602681-2BE3-DA2E-E123-2AD2B2261E8B}"/>
              </a:ext>
            </a:extLst>
          </p:cNvPr>
          <p:cNvSpPr txBox="1"/>
          <p:nvPr/>
        </p:nvSpPr>
        <p:spPr>
          <a:xfrm>
            <a:off x="2270185" y="2228671"/>
            <a:ext cx="765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39465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Optimizer 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Adam optimizer with β</a:t>
            </a:r>
            <a:r>
              <a:rPr lang="en-US" altLang="zh-TW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0.9, β</a:t>
            </a:r>
            <a:r>
              <a:rPr lang="en-US" altLang="zh-TW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0.98 and  ɛ = 10</a:t>
            </a:r>
            <a:r>
              <a:rPr lang="en-US" altLang="zh-TW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−9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rate formula (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warmup_steps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4000 ):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" lvl="1" indent="0">
              <a:lnSpc>
                <a:spcPct val="150000"/>
              </a:lnSpc>
              <a:buNone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C5CA1E1-95FC-8860-7236-2EF8B30A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02" y="3416287"/>
            <a:ext cx="6620799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30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456941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Regularization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Residual Dropout :</a:t>
            </a:r>
          </a:p>
          <a:p>
            <a:pPr marL="89154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dropout to the output of each sub-layer, before Add &amp; Norm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9154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dropout to the sums of the embeddings and the positional encodings .</a:t>
            </a:r>
          </a:p>
          <a:p>
            <a:pPr marL="89154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drop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0.1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Label Smoothing:</a:t>
            </a:r>
          </a:p>
          <a:p>
            <a:pPr marL="89154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smoothing of value </a:t>
            </a:r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ɛ</a:t>
            </a:r>
            <a:r>
              <a:rPr lang="en-US" altLang="zh-TW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ls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0.1</a:t>
            </a:r>
            <a:r>
              <a:rPr lang="en-US" altLang="zh-TW" sz="2000" dirty="0"/>
              <a:t> </a:t>
            </a:r>
          </a:p>
          <a:p>
            <a:pPr marL="891540" lvl="2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learns to be more unsure, but improves accuracy and BLEU score.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1540" lvl="2" indent="-342900">
              <a:lnSpc>
                <a:spcPct val="150000"/>
              </a:lnSpc>
              <a:buFont typeface="+mj-lt"/>
              <a:buAutoNum type="arabicPeriod"/>
            </a:pP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50000"/>
              </a:lnSpc>
              <a:buNone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24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4B602681-2BE3-DA2E-E123-2AD2B2261E8B}"/>
              </a:ext>
            </a:extLst>
          </p:cNvPr>
          <p:cNvSpPr txBox="1"/>
          <p:nvPr/>
        </p:nvSpPr>
        <p:spPr>
          <a:xfrm>
            <a:off x="2270185" y="2228671"/>
            <a:ext cx="765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7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81751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0B705A6-3B10-453B-E972-BF9088AF4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075" y="1610105"/>
            <a:ext cx="9383434" cy="4316242"/>
          </a:xfr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91D3D9-6F07-7A3B-A962-358D6BE81738}"/>
              </a:ext>
            </a:extLst>
          </p:cNvPr>
          <p:cNvSpPr/>
          <p:nvPr/>
        </p:nvSpPr>
        <p:spPr>
          <a:xfrm>
            <a:off x="1777042" y="5072331"/>
            <a:ext cx="8497018" cy="59072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807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39465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base models, used a single model obtained by averaging the last 5 checkpoints, written at 10-minute intervals.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big models, averaged the last 20 checkpoints.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Beam search with a beam size of 4 and length penalty α = 0.6.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57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357D1E2-2650-3F67-1034-B447ADCB6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241" y="1195278"/>
            <a:ext cx="6904430" cy="53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13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36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9A4704A-D330-DD8C-C6CC-FCC0682D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97" y="1593367"/>
            <a:ext cx="9321205" cy="41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79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39465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Performed only a small number of experiments to select the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dropout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both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Other parameters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remained unchanged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English-to-German base translation model.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maximum output length to input length + 300.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Beam size of 21 and α = 0.3 for both setting.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33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4B602681-2BE3-DA2E-E123-2AD2B2261E8B}"/>
              </a:ext>
            </a:extLst>
          </p:cNvPr>
          <p:cNvSpPr txBox="1"/>
          <p:nvPr/>
        </p:nvSpPr>
        <p:spPr>
          <a:xfrm>
            <a:off x="2270185" y="2228671"/>
            <a:ext cx="765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zh-TW" sz="72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46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39465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first sequence transduction model based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entirely on attention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translation tasks, the Transformer can be trained significantly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faster than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architectures based on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recurrent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convolutional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 to extend the Transformer to problems involving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and output modalities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other than text and to investigate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local, restricted attention mechanisms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efficiently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handle large inputs and outputs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1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8" y="1461487"/>
            <a:ext cx="10058400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RNN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LSTM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been firmly established as state of the art approaches in sequence modeling and transduction problems.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as language modeling and machine translation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recurrent language models and encoder-decoder architectures</a:t>
            </a:r>
            <a:endParaRPr lang="en-US" altLang="zh-TW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Recurrent models typically factor computation along the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symbol positions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inherently sequential nature precludes parallelization within training examples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404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00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4B602681-2BE3-DA2E-E123-2AD2B2261E8B}"/>
              </a:ext>
            </a:extLst>
          </p:cNvPr>
          <p:cNvSpPr txBox="1"/>
          <p:nvPr/>
        </p:nvSpPr>
        <p:spPr>
          <a:xfrm>
            <a:off x="2270185" y="2228671"/>
            <a:ext cx="765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en-US" altLang="zh-TW" sz="72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64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7" y="1461487"/>
            <a:ext cx="10394657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side benefit, self-attention could yield more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interpretable models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000" dirty="0"/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do individual attention heads clearly learn to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different tasks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many appear to exhibit behavior related to the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syntactic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structure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sentences.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28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422BD8D-B5B0-2F71-D67C-00590DBD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31" y="1314474"/>
            <a:ext cx="6833571" cy="50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37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0C58273-EEC5-602A-9DCA-2DA787025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48" y="188984"/>
            <a:ext cx="5180116" cy="64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87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60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D54D68-96C9-1FDD-3D28-0638AA8F0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94" y="522005"/>
            <a:ext cx="5468113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0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E1C4686-35A9-05EC-FAE9-FCD6F9368435}"/>
              </a:ext>
            </a:extLst>
          </p:cNvPr>
          <p:cNvSpPr txBox="1"/>
          <p:nvPr/>
        </p:nvSpPr>
        <p:spPr>
          <a:xfrm>
            <a:off x="1781146" y="2393872"/>
            <a:ext cx="8199617" cy="11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3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8" y="1461487"/>
            <a:ext cx="10058400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Attention mechanisms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become an integral part of compelling sequence modeling and transduction models in various tasks.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allowing modeling of dependencies without regard to their distance in the input or output sequences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used in conjunction with a recurrent network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this work we propose the </a:t>
            </a:r>
            <a:r>
              <a:rPr lang="en-US" altLang="zh-TW" sz="2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model architecture eschewing recurrence and instead relying entirely on an </a:t>
            </a:r>
            <a:r>
              <a:rPr lang="en-US" altLang="zh-TW" sz="2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attention mechanism</a:t>
            </a: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404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0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4B602681-2BE3-DA2E-E123-2AD2B2261E8B}"/>
              </a:ext>
            </a:extLst>
          </p:cNvPr>
          <p:cNvSpPr txBox="1"/>
          <p:nvPr/>
        </p:nvSpPr>
        <p:spPr>
          <a:xfrm>
            <a:off x="2270185" y="2228671"/>
            <a:ext cx="765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TW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9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8" y="1461487"/>
            <a:ext cx="10058400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goal of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reducing sequential computation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forms the foundation of the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Extended Neural GPU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zh-TW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ByteNet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ConvS2S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convolutional neural networks as basic building block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operations required to relate signals grows in the distance between positions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difficult to learn dependencies between distant positions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TW" sz="2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reduced to a </a:t>
            </a:r>
            <a:r>
              <a:rPr lang="en-US" altLang="zh-TW" sz="2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constant number</a:t>
            </a: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operations.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87392"/>
            <a:ext cx="404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7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216C45F3-C58A-D9E9-A85D-07E6648B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88" y="1461487"/>
            <a:ext cx="10058400" cy="4719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Self-attention</a:t>
            </a:r>
            <a:r>
              <a:rPr lang="en-US" altLang="zh-TW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is an attention mechanism relating different positions of a single sequence in order to compute a representation of the sequence.</a:t>
            </a: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sometimes called intra-attention</a:t>
            </a:r>
            <a:endParaRPr lang="en-US" altLang="zh-TW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TW" sz="2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altLang="zh-TW" sz="2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transduction model</a:t>
            </a: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relying entirely on </a:t>
            </a:r>
            <a:r>
              <a:rPr lang="en-US" altLang="zh-TW" sz="240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self-attention</a:t>
            </a:r>
            <a:r>
              <a:rPr lang="en-US" altLang="zh-TW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compute representations of its input and output.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without using sequence-aligned RNNs or convolution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443CAC-1673-1E7D-4903-B6DE6296A1F0}"/>
              </a:ext>
            </a:extLst>
          </p:cNvPr>
          <p:cNvSpPr txBox="1"/>
          <p:nvPr/>
        </p:nvSpPr>
        <p:spPr>
          <a:xfrm>
            <a:off x="854188" y="478765"/>
            <a:ext cx="404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AB2E2A-AC35-BD91-E96A-9370F3D2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9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4B602681-2BE3-DA2E-E123-2AD2B2261E8B}"/>
              </a:ext>
            </a:extLst>
          </p:cNvPr>
          <p:cNvSpPr txBox="1"/>
          <p:nvPr/>
        </p:nvSpPr>
        <p:spPr>
          <a:xfrm>
            <a:off x="2270185" y="2228671"/>
            <a:ext cx="7651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7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 Architecture</a:t>
            </a:r>
          </a:p>
        </p:txBody>
      </p:sp>
    </p:spTree>
    <p:extLst>
      <p:ext uri="{BB962C8B-B14F-4D97-AF65-F5344CB8AC3E}">
        <p14:creationId xmlns:p14="http://schemas.microsoft.com/office/powerpoint/2010/main" val="2463786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2994</TotalTime>
  <Words>1408</Words>
  <Application>Microsoft Office PowerPoint</Application>
  <PresentationFormat>寬螢幕</PresentationFormat>
  <Paragraphs>209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2" baseType="lpstr">
      <vt:lpstr>Arial</vt:lpstr>
      <vt:lpstr>Calibri</vt:lpstr>
      <vt:lpstr>Rockwell</vt:lpstr>
      <vt:lpstr>Rockwell Condensed</vt:lpstr>
      <vt:lpstr>Times New Roman</vt:lpstr>
      <vt:lpstr>Wingdings</vt:lpstr>
      <vt:lpstr>木刻字型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辰 關</dc:creator>
  <cp:lastModifiedBy>辰 關</cp:lastModifiedBy>
  <cp:revision>1</cp:revision>
  <dcterms:created xsi:type="dcterms:W3CDTF">2022-09-04T12:41:26Z</dcterms:created>
  <dcterms:modified xsi:type="dcterms:W3CDTF">2022-09-07T13:10:19Z</dcterms:modified>
</cp:coreProperties>
</file>